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8"/>
  </p:notesMasterIdLst>
  <p:sldIdLst>
    <p:sldId id="264" r:id="rId2"/>
    <p:sldId id="263" r:id="rId3"/>
    <p:sldId id="265" r:id="rId4"/>
    <p:sldId id="266" r:id="rId5"/>
    <p:sldId id="268" r:id="rId6"/>
    <p:sldId id="261" r:id="rId7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55" autoAdjust="0"/>
  </p:normalViewPr>
  <p:slideViewPr>
    <p:cSldViewPr snapToObject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6BE1-F591-4ED2-8C77-83896BC57B5F}" type="datetimeFigureOut">
              <a:rPr lang="de-AT" smtClean="0"/>
              <a:t>25.10.2022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FD37-B74F-4FE3-9405-6D4E96A79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61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9950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841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</p:spTree>
    <p:extLst>
      <p:ext uri="{BB962C8B-B14F-4D97-AF65-F5344CB8AC3E}">
        <p14:creationId xmlns:p14="http://schemas.microsoft.com/office/powerpoint/2010/main" val="397178253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4023"/>
            <a:ext cx="12203748" cy="8645551"/>
          </a:xfrm>
          <a:prstGeom prst="rect">
            <a:avLst/>
          </a:prstGeom>
        </p:spPr>
      </p:pic>
      <p:sp>
        <p:nvSpPr>
          <p:cNvPr id="3" name="Textfeld 1"/>
          <p:cNvSpPr txBox="1">
            <a:spLocks noChangeArrowheads="1"/>
          </p:cNvSpPr>
          <p:nvPr userDrawn="1"/>
        </p:nvSpPr>
        <p:spPr bwMode="auto">
          <a:xfrm>
            <a:off x="423196" y="116632"/>
            <a:ext cx="103533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b="1" dirty="0">
                <a:solidFill>
                  <a:schemeClr val="bg1"/>
                </a:solidFill>
              </a:rPr>
              <a:t>P&amp;S MTI</a:t>
            </a:r>
            <a:br>
              <a:rPr lang="en-GB" altLang="de-DE" sz="3200" b="1" dirty="0">
                <a:solidFill>
                  <a:schemeClr val="bg1"/>
                </a:solidFill>
              </a:rPr>
            </a:br>
            <a:r>
              <a:rPr lang="en-GB" altLang="de-DE" sz="3200" b="1" dirty="0">
                <a:solidFill>
                  <a:schemeClr val="bg1"/>
                </a:solidFill>
              </a:rPr>
              <a:t>to enhance Europe´s capability to                    operate in mountainous areas</a:t>
            </a:r>
            <a:endParaRPr lang="de-AT" altLang="de-DE" sz="32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9221236" y="5877272"/>
            <a:ext cx="2419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Thank</a:t>
            </a:r>
            <a:r>
              <a:rPr lang="de-AT" altLang="de-DE" sz="4000" b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You</a:t>
            </a:r>
            <a:endParaRPr lang="de-AT" altLang="de-DE" sz="40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622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B5C1F-3DC5-4716-8521-8FD392AD4FCE}" type="slidenum">
              <a:rPr lang="de-AT" altLang="de-DE" smtClean="0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3729642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2" name="Grafik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99" y="273186"/>
            <a:ext cx="749935" cy="122809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9546088" y="1569368"/>
            <a:ext cx="2962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Austrian </a:t>
            </a:r>
            <a:r>
              <a:rPr lang="de-AT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Armed</a:t>
            </a: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Forces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Training </a:t>
            </a:r>
            <a:r>
              <a:rPr lang="de-AT" sz="1400" dirty="0" err="1" smtClean="0">
                <a:latin typeface="Arial" panose="020B0604020202020204" pitchFamily="34" charset="0"/>
              </a:rPr>
              <a:t>Coordination</a:t>
            </a:r>
            <a:r>
              <a:rPr lang="de-AT" sz="14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Division</a:t>
            </a:r>
            <a:endParaRPr lang="de-AT" sz="14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83529" y="1569368"/>
            <a:ext cx="2139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Spanish Armed Forces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Mountain Troops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Command</a:t>
            </a:r>
            <a:endParaRPr lang="de-AT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500228" y="1385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" y="138536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1906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3708187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6" name="Grafik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70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0848528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16632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6841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0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7952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834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382091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73251" y="1989138"/>
            <a:ext cx="9503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  <a:p>
            <a:pPr eaLnBrk="1" hangingPunct="1">
              <a:spcBef>
                <a:spcPct val="50000"/>
              </a:spcBef>
              <a:defRPr/>
            </a:pPr>
            <a:endParaRPr lang="de-AT" altLang="de-DE" sz="1800" smtClean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871133" y="3644901"/>
            <a:ext cx="960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800" smtClean="0"/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04814"/>
            <a:ext cx="96985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Titelmasterformat durch Klicken bearbeiten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4" y="1412876"/>
            <a:ext cx="10369551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6427" y="6581775"/>
            <a:ext cx="7196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B5C1F-3DC5-4716-8521-8FD392AD4FC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xxaw\Desktop\PPT\mti_logo_viertelkreis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498304"/>
            <a:ext cx="3359696" cy="33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4" r:id="rId2"/>
    <p:sldLayoutId id="2147483748" r:id="rId3"/>
    <p:sldLayoutId id="2147483755" r:id="rId4"/>
    <p:sldLayoutId id="2147483747" r:id="rId5"/>
    <p:sldLayoutId id="2147483757" r:id="rId6"/>
    <p:sldLayoutId id="2147483749" r:id="rId7"/>
    <p:sldLayoutId id="2147483758" r:id="rId8"/>
    <p:sldLayoutId id="2147483751" r:id="rId9"/>
    <p:sldLayoutId id="2147483759" r:id="rId10"/>
    <p:sldLayoutId id="2147483761" r:id="rId11"/>
    <p:sldLayoutId id="2147483762" r:id="rId12"/>
    <p:sldLayoutId id="2147483763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Franklin Gothic Book" panose="020B05030201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Book" panose="020B05030201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Franklin Gothic Book" panose="020B05030201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.mti@bmlv.gv.a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 smtClean="0"/>
              <a:t>Agenda 2022 Annual Conference ESP</a:t>
            </a:r>
            <a:endParaRPr lang="de-AT" sz="24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839416" y="1124744"/>
            <a:ext cx="10363200" cy="21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6000" dirty="0" smtClean="0">
                <a:solidFill>
                  <a:srgbClr val="000000"/>
                </a:solidFill>
              </a:rPr>
              <a:t>LI/LL </a:t>
            </a:r>
            <a:r>
              <a:rPr lang="de-AT" sz="6000" dirty="0" err="1" smtClean="0">
                <a:solidFill>
                  <a:srgbClr val="000000"/>
                </a:solidFill>
              </a:rPr>
              <a:t>Syndicate</a:t>
            </a:r>
            <a:endParaRPr lang="de-AT" sz="48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941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Mountain (</a:t>
            </a:r>
            <a:r>
              <a:rPr lang="de-AT" dirty="0" err="1" smtClean="0"/>
              <a:t>Mtn</a:t>
            </a:r>
            <a:r>
              <a:rPr lang="de-AT" dirty="0" smtClean="0"/>
              <a:t>) </a:t>
            </a:r>
            <a:r>
              <a:rPr lang="de-AT" dirty="0" err="1" smtClean="0"/>
              <a:t>equipment</a:t>
            </a:r>
            <a:endParaRPr lang="de-AT" dirty="0" smtClean="0"/>
          </a:p>
          <a:p>
            <a:r>
              <a:rPr lang="de-AT" dirty="0" smtClean="0"/>
              <a:t>Fact Sheet</a:t>
            </a:r>
          </a:p>
          <a:p>
            <a:r>
              <a:rPr lang="de-AT" dirty="0" smtClean="0"/>
              <a:t>LI/LL </a:t>
            </a:r>
            <a:r>
              <a:rPr lang="de-AT" dirty="0" err="1" smtClean="0"/>
              <a:t>Contribution</a:t>
            </a:r>
            <a:r>
              <a:rPr lang="de-AT" dirty="0" smtClean="0"/>
              <a:t> RHODOPE 23/24??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2022 Annual Conference - Agenda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277008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Database MW </a:t>
            </a:r>
            <a:r>
              <a:rPr lang="de-AT" dirty="0" err="1" smtClean="0"/>
              <a:t>equipment</a:t>
            </a:r>
            <a:endParaRPr lang="de-AT" dirty="0" smtClean="0"/>
          </a:p>
          <a:p>
            <a:pPr lvl="1"/>
            <a:r>
              <a:rPr lang="de-AT" dirty="0" smtClean="0"/>
              <a:t>Access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develop</a:t>
            </a:r>
            <a:r>
              <a:rPr lang="de-AT" dirty="0" smtClean="0"/>
              <a:t> (Datenblatt gesperrt)</a:t>
            </a:r>
          </a:p>
          <a:p>
            <a:r>
              <a:rPr lang="de-AT" dirty="0" err="1" smtClean="0"/>
              <a:t>Mtn</a:t>
            </a:r>
            <a:r>
              <a:rPr lang="de-AT" dirty="0" smtClean="0"/>
              <a:t> </a:t>
            </a:r>
            <a:r>
              <a:rPr lang="de-AT" dirty="0" err="1" smtClean="0"/>
              <a:t>equipment</a:t>
            </a:r>
            <a:r>
              <a:rPr lang="de-AT" dirty="0" smtClean="0"/>
              <a:t> – </a:t>
            </a:r>
          </a:p>
          <a:p>
            <a:pPr lvl="1"/>
            <a:r>
              <a:rPr lang="de-AT" dirty="0" smtClean="0"/>
              <a:t>Equipment </a:t>
            </a:r>
            <a:r>
              <a:rPr lang="de-AT" dirty="0" err="1" smtClean="0"/>
              <a:t>set</a:t>
            </a:r>
            <a:r>
              <a:rPr lang="de-AT" dirty="0" smtClean="0"/>
              <a:t> - personal, </a:t>
            </a:r>
            <a:r>
              <a:rPr lang="de-AT" dirty="0" err="1" smtClean="0"/>
              <a:t>Platoon</a:t>
            </a:r>
            <a:r>
              <a:rPr lang="de-AT" dirty="0" smtClean="0"/>
              <a:t>, Company, Mountain Guide</a:t>
            </a:r>
            <a:endParaRPr lang="de-AT" dirty="0"/>
          </a:p>
          <a:p>
            <a:r>
              <a:rPr lang="de-AT" dirty="0" err="1" smtClean="0"/>
              <a:t>Procurement</a:t>
            </a:r>
            <a:r>
              <a:rPr lang="de-AT" dirty="0" smtClean="0"/>
              <a:t> MW </a:t>
            </a:r>
            <a:r>
              <a:rPr lang="de-AT" dirty="0" err="1" smtClean="0"/>
              <a:t>equipment</a:t>
            </a:r>
            <a:r>
              <a:rPr lang="de-AT" dirty="0" smtClean="0"/>
              <a:t> </a:t>
            </a:r>
            <a:r>
              <a:rPr lang="de-AT" dirty="0" err="1" smtClean="0"/>
              <a:t>outlook</a:t>
            </a:r>
            <a:endParaRPr lang="de-AT" dirty="0" smtClean="0"/>
          </a:p>
          <a:p>
            <a:r>
              <a:rPr lang="de-AT" dirty="0" err="1" smtClean="0"/>
              <a:t>Procurement</a:t>
            </a:r>
            <a:r>
              <a:rPr lang="de-AT" dirty="0" smtClean="0"/>
              <a:t> </a:t>
            </a:r>
            <a:r>
              <a:rPr lang="de-AT" dirty="0" err="1" smtClean="0"/>
              <a:t>departments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2022 Annual Conference </a:t>
            </a:r>
            <a:r>
              <a:rPr lang="de-AT" dirty="0"/>
              <a:t>- MW </a:t>
            </a:r>
            <a:r>
              <a:rPr lang="de-AT" dirty="0" err="1" smtClean="0"/>
              <a:t>equipment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412543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Discussion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content</a:t>
            </a:r>
            <a:endParaRPr lang="de-AT" dirty="0" smtClean="0"/>
          </a:p>
          <a:p>
            <a:pPr lvl="1"/>
            <a:r>
              <a:rPr lang="de-AT" b="0" dirty="0" smtClean="0"/>
              <a:t>„</a:t>
            </a:r>
            <a:r>
              <a:rPr lang="de-AT" b="0" i="1" dirty="0" err="1" smtClean="0"/>
              <a:t>No</a:t>
            </a:r>
            <a:r>
              <a:rPr lang="de-AT" b="0" i="1" dirty="0" smtClean="0"/>
              <a:t> </a:t>
            </a:r>
            <a:r>
              <a:rPr lang="de-AT" b="0" i="1" dirty="0" err="1" smtClean="0"/>
              <a:t>classified</a:t>
            </a:r>
            <a:r>
              <a:rPr lang="de-AT" b="0" i="1" dirty="0" smtClean="0"/>
              <a:t> </a:t>
            </a:r>
            <a:r>
              <a:rPr lang="de-AT" b="0" i="1" dirty="0" err="1" smtClean="0"/>
              <a:t>information</a:t>
            </a:r>
            <a:r>
              <a:rPr lang="de-AT" b="0" i="1" dirty="0" smtClean="0"/>
              <a:t> will </a:t>
            </a:r>
            <a:r>
              <a:rPr lang="de-AT" b="0" i="1" dirty="0" err="1" smtClean="0"/>
              <a:t>be</a:t>
            </a:r>
            <a:r>
              <a:rPr lang="de-AT" b="0" i="1" dirty="0" smtClean="0"/>
              <a:t> </a:t>
            </a:r>
            <a:r>
              <a:rPr lang="de-AT" b="0" i="1" dirty="0" err="1" smtClean="0"/>
              <a:t>communicated</a:t>
            </a:r>
            <a:r>
              <a:rPr lang="de-AT" b="0" i="1" dirty="0" smtClean="0"/>
              <a:t> via </a:t>
            </a:r>
            <a:r>
              <a:rPr lang="de-AT" b="0" i="1" dirty="0" err="1" smtClean="0"/>
              <a:t>the</a:t>
            </a:r>
            <a:r>
              <a:rPr lang="de-AT" b="0" i="1" dirty="0" smtClean="0"/>
              <a:t> </a:t>
            </a:r>
            <a:r>
              <a:rPr lang="de-AT" b="0" i="1" dirty="0" err="1" smtClean="0"/>
              <a:t>internet</a:t>
            </a:r>
            <a:r>
              <a:rPr lang="de-AT" b="0" i="1" dirty="0" smtClean="0"/>
              <a:t> </a:t>
            </a:r>
            <a:r>
              <a:rPr lang="de-AT" b="0" i="1" dirty="0" err="1" smtClean="0"/>
              <a:t>platform</a:t>
            </a:r>
            <a:r>
              <a:rPr lang="de-AT" b="0" i="1" dirty="0" smtClean="0"/>
              <a:t>. The </a:t>
            </a:r>
            <a:r>
              <a:rPr lang="de-AT" b="0" i="1" dirty="0" err="1" smtClean="0"/>
              <a:t>platform</a:t>
            </a:r>
            <a:r>
              <a:rPr lang="de-AT" b="0" i="1" dirty="0" smtClean="0"/>
              <a:t> </a:t>
            </a:r>
            <a:r>
              <a:rPr lang="de-AT" b="0" i="1" dirty="0" err="1" smtClean="0"/>
              <a:t>is</a:t>
            </a:r>
            <a:r>
              <a:rPr lang="de-AT" b="0" i="1" dirty="0" smtClean="0"/>
              <a:t> </a:t>
            </a:r>
            <a:r>
              <a:rPr lang="de-AT" b="0" i="1" dirty="0" err="1" smtClean="0"/>
              <a:t>only</a:t>
            </a:r>
            <a:r>
              <a:rPr lang="de-AT" b="0" i="1" dirty="0" smtClean="0"/>
              <a:t> </a:t>
            </a:r>
            <a:r>
              <a:rPr lang="de-AT" b="0" i="1" dirty="0" err="1" smtClean="0"/>
              <a:t>certified</a:t>
            </a:r>
            <a:r>
              <a:rPr lang="de-AT" b="0" i="1" dirty="0" smtClean="0"/>
              <a:t> </a:t>
            </a:r>
            <a:r>
              <a:rPr lang="de-AT" b="0" i="1" dirty="0" err="1" smtClean="0"/>
              <a:t>to</a:t>
            </a:r>
            <a:r>
              <a:rPr lang="de-AT" b="0" i="1" dirty="0" smtClean="0"/>
              <a:t> handle </a:t>
            </a:r>
            <a:r>
              <a:rPr lang="de-AT" b="0" i="1" dirty="0" err="1" smtClean="0"/>
              <a:t>information</a:t>
            </a:r>
            <a:r>
              <a:rPr lang="de-AT" b="0" i="1" dirty="0" smtClean="0"/>
              <a:t> „RELEASABLE TO PUBLIC“ </a:t>
            </a:r>
            <a:r>
              <a:rPr lang="de-AT" b="0" dirty="0" err="1" smtClean="0"/>
              <a:t>according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MoU</a:t>
            </a:r>
          </a:p>
          <a:p>
            <a:pPr lvl="1"/>
            <a:r>
              <a:rPr lang="de-AT" b="0" dirty="0" smtClean="0"/>
              <a:t>Information </a:t>
            </a:r>
            <a:r>
              <a:rPr lang="de-AT" b="0" dirty="0" err="1"/>
              <a:t>e</a:t>
            </a:r>
            <a:r>
              <a:rPr lang="de-AT" b="0" dirty="0" err="1" smtClean="0"/>
              <a:t>quivalent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open </a:t>
            </a:r>
            <a:r>
              <a:rPr lang="de-AT" b="0" dirty="0" err="1" smtClean="0"/>
              <a:t>source</a:t>
            </a:r>
            <a:r>
              <a:rPr lang="de-AT" b="0" dirty="0" smtClean="0"/>
              <a:t> (Internet, …)</a:t>
            </a:r>
          </a:p>
          <a:p>
            <a:r>
              <a:rPr lang="de-AT" b="0" dirty="0" err="1" smtClean="0"/>
              <a:t>Aim</a:t>
            </a:r>
            <a:endParaRPr lang="de-AT" b="0" dirty="0" smtClean="0"/>
          </a:p>
          <a:p>
            <a:pPr lvl="1"/>
            <a:r>
              <a:rPr lang="de-AT" b="0" dirty="0" err="1" smtClean="0"/>
              <a:t>Achieve</a:t>
            </a:r>
            <a:r>
              <a:rPr lang="de-AT" b="0" dirty="0" smtClean="0"/>
              <a:t> an </a:t>
            </a:r>
            <a:r>
              <a:rPr lang="de-AT" b="0" dirty="0" err="1" smtClean="0"/>
              <a:t>agreement</a:t>
            </a:r>
            <a:r>
              <a:rPr lang="de-AT" b="0" dirty="0" smtClean="0"/>
              <a:t> on form(at)</a:t>
            </a:r>
          </a:p>
          <a:p>
            <a:pPr lvl="1"/>
            <a:r>
              <a:rPr lang="de-AT" b="0" dirty="0" err="1" smtClean="0"/>
              <a:t>Contribution</a:t>
            </a:r>
            <a:r>
              <a:rPr lang="de-AT" b="0" dirty="0" smtClean="0"/>
              <a:t> </a:t>
            </a:r>
            <a:r>
              <a:rPr lang="de-AT" b="0" dirty="0" err="1" smtClean="0"/>
              <a:t>of</a:t>
            </a:r>
            <a:r>
              <a:rPr lang="de-AT" b="0" dirty="0" smtClean="0"/>
              <a:t> </a:t>
            </a:r>
            <a:r>
              <a:rPr lang="de-AT" b="0" dirty="0" err="1" smtClean="0"/>
              <a:t>nations</a:t>
            </a:r>
            <a:r>
              <a:rPr lang="de-AT" b="0" dirty="0" smtClean="0"/>
              <a:t> – </a:t>
            </a:r>
            <a:r>
              <a:rPr lang="de-AT" b="0" dirty="0" err="1" smtClean="0"/>
              <a:t>forward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office</a:t>
            </a:r>
            <a:r>
              <a:rPr lang="de-AT" b="0" dirty="0" smtClean="0"/>
              <a:t> MTI (</a:t>
            </a:r>
            <a:r>
              <a:rPr lang="de-AT" b="0" dirty="0" smtClean="0">
                <a:hlinkClick r:id="rId2"/>
              </a:rPr>
              <a:t>office.mti@bmlv.gv.at</a:t>
            </a:r>
            <a:r>
              <a:rPr lang="de-AT" b="0" dirty="0" smtClean="0"/>
              <a:t>)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publish</a:t>
            </a:r>
            <a:r>
              <a:rPr lang="de-AT" b="0" dirty="0" smtClean="0"/>
              <a:t> via MTI-website</a:t>
            </a: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2022 Annual Conference – Fact Sheet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5679002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Discussion</a:t>
            </a:r>
            <a:r>
              <a:rPr lang="de-AT" dirty="0" smtClean="0"/>
              <a:t> HOW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2022 Annual Conference </a:t>
            </a:r>
            <a:r>
              <a:rPr lang="de-AT" smtClean="0"/>
              <a:t>– </a:t>
            </a:r>
            <a:r>
              <a:rPr lang="de-AT" smtClean="0"/>
              <a:t>R-23/24 </a:t>
            </a:r>
            <a:r>
              <a:rPr lang="de-AT" dirty="0" smtClean="0"/>
              <a:t>LI/LL </a:t>
            </a:r>
            <a:r>
              <a:rPr lang="de-AT" dirty="0" err="1" smtClean="0"/>
              <a:t>contribution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0821218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66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mti_pc_template">
  <a:themeElements>
    <a:clrScheme name="Edelweiss Raid 2015 6 JgBr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all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elweiss Raid 2015 6 JgBr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master_mti_ewr_cap_template</Template>
  <TotalTime>0</TotalTime>
  <Words>137</Words>
  <Application>Microsoft Office PowerPoint</Application>
  <PresentationFormat>Breitbild</PresentationFormat>
  <Paragraphs>22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Times New Roman</vt:lpstr>
      <vt:lpstr>Wingdings</vt:lpstr>
      <vt:lpstr>master_mti_pc_template</vt:lpstr>
      <vt:lpstr>Agenda 2022 Annual Conference ESP</vt:lpstr>
      <vt:lpstr>2022 Annual Conference - Agenda</vt:lpstr>
      <vt:lpstr>2022 Annual Conference - MW equipment</vt:lpstr>
      <vt:lpstr>2022 Annual Conference – Fact Sheet</vt:lpstr>
      <vt:lpstr>2022 Annual Conference – R-23/24 LI/LL contribution</vt:lpstr>
      <vt:lpstr>PowerPoint-Präsentation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xxaw</dc:creator>
  <cp:lastModifiedBy>xg6i</cp:lastModifiedBy>
  <cp:revision>92</cp:revision>
  <cp:lastPrinted>2021-10-05T22:41:17Z</cp:lastPrinted>
  <dcterms:created xsi:type="dcterms:W3CDTF">2017-07-10T11:46:22Z</dcterms:created>
  <dcterms:modified xsi:type="dcterms:W3CDTF">2022-10-25T11:03:43Z</dcterms:modified>
</cp:coreProperties>
</file>