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8"/>
  </p:notesMasterIdLst>
  <p:sldIdLst>
    <p:sldId id="260" r:id="rId2"/>
    <p:sldId id="264" r:id="rId3"/>
    <p:sldId id="265" r:id="rId4"/>
    <p:sldId id="266" r:id="rId5"/>
    <p:sldId id="267" r:id="rId6"/>
    <p:sldId id="261" r:id="rId7"/>
  </p:sldIdLst>
  <p:sldSz cx="12192000" cy="6858000"/>
  <p:notesSz cx="6797675" cy="9926638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655" autoAdjust="0"/>
  </p:normalViewPr>
  <p:slideViewPr>
    <p:cSldViewPr snapToObjects="1">
      <p:cViewPr varScale="1">
        <p:scale>
          <a:sx n="109" d="100"/>
          <a:sy n="109" d="100"/>
        </p:scale>
        <p:origin x="63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C6BE1-F591-4ED2-8C77-83896BC57B5F}" type="datetimeFigureOut">
              <a:rPr lang="de-AT" smtClean="0"/>
              <a:t>17.10.2022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5FD37-B74F-4FE3-9405-6D4E96A79AF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91612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 smtClean="0"/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4CA24B-5188-481C-8B54-12D01DF2362B}" type="slidenum">
              <a:rPr lang="de-AT" altLang="de-DE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de-AT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235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7782" y="43260"/>
            <a:ext cx="12177051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424" y="3075038"/>
            <a:ext cx="103632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pic>
        <p:nvPicPr>
          <p:cNvPr id="7" name="Picture 2" descr="Y:\bereiche\refka\GebAusb\P&amp;S_MTI\97_Logo\MTI_Logo m Ge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0" y="3415737"/>
            <a:ext cx="11672320" cy="34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800" y="280116"/>
            <a:ext cx="864000" cy="864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899507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BA043-D32B-45CE-B68C-A26BEBF09AB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536581" y="400324"/>
            <a:ext cx="8879900" cy="7207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pic>
        <p:nvPicPr>
          <p:cNvPr id="7" name="Grafik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489" y="308910"/>
            <a:ext cx="60815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68411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7782" y="43260"/>
            <a:ext cx="12177051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800"/>
          </a:p>
        </p:txBody>
      </p:sp>
    </p:spTree>
    <p:extLst>
      <p:ext uri="{BB962C8B-B14F-4D97-AF65-F5344CB8AC3E}">
        <p14:creationId xmlns:p14="http://schemas.microsoft.com/office/powerpoint/2010/main" val="3971782533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7782" y="43260"/>
            <a:ext cx="12177051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80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64023"/>
            <a:ext cx="12203748" cy="8645551"/>
          </a:xfrm>
          <a:prstGeom prst="rect">
            <a:avLst/>
          </a:prstGeom>
        </p:spPr>
      </p:pic>
      <p:sp>
        <p:nvSpPr>
          <p:cNvPr id="3" name="Textfeld 1"/>
          <p:cNvSpPr txBox="1">
            <a:spLocks noChangeArrowheads="1"/>
          </p:cNvSpPr>
          <p:nvPr userDrawn="1"/>
        </p:nvSpPr>
        <p:spPr bwMode="auto">
          <a:xfrm>
            <a:off x="423196" y="116632"/>
            <a:ext cx="103533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3200" b="1" dirty="0">
                <a:solidFill>
                  <a:schemeClr val="bg1"/>
                </a:solidFill>
              </a:rPr>
              <a:t>P&amp;S MTI</a:t>
            </a:r>
            <a:br>
              <a:rPr lang="en-GB" altLang="de-DE" sz="3200" b="1" dirty="0">
                <a:solidFill>
                  <a:schemeClr val="bg1"/>
                </a:solidFill>
              </a:rPr>
            </a:br>
            <a:r>
              <a:rPr lang="en-GB" altLang="de-DE" sz="3200" b="1" dirty="0">
                <a:solidFill>
                  <a:schemeClr val="bg1"/>
                </a:solidFill>
              </a:rPr>
              <a:t>to enhance Europe´s capability to                    operate in mountainous areas</a:t>
            </a:r>
            <a:endParaRPr lang="de-AT" altLang="de-DE" sz="3200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4" name="Textfeld 3"/>
          <p:cNvSpPr txBox="1">
            <a:spLocks noChangeArrowheads="1"/>
          </p:cNvSpPr>
          <p:nvPr userDrawn="1"/>
        </p:nvSpPr>
        <p:spPr bwMode="auto">
          <a:xfrm>
            <a:off x="9221236" y="5877272"/>
            <a:ext cx="24193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sz="4000" b="1" dirty="0" err="1">
                <a:solidFill>
                  <a:schemeClr val="bg1"/>
                </a:solidFill>
                <a:latin typeface="Franklin Gothic Book" pitchFamily="34" charset="0"/>
              </a:rPr>
              <a:t>Thank</a:t>
            </a:r>
            <a:r>
              <a:rPr lang="de-AT" altLang="de-DE" sz="4000" b="1" dirty="0">
                <a:solidFill>
                  <a:schemeClr val="bg1"/>
                </a:solidFill>
                <a:latin typeface="Franklin Gothic Book" pitchFamily="34" charset="0"/>
              </a:rPr>
              <a:t> </a:t>
            </a:r>
            <a:r>
              <a:rPr lang="de-AT" altLang="de-DE" sz="4000" b="1" dirty="0" err="1">
                <a:solidFill>
                  <a:schemeClr val="bg1"/>
                </a:solidFill>
                <a:latin typeface="Franklin Gothic Book" pitchFamily="34" charset="0"/>
              </a:rPr>
              <a:t>You</a:t>
            </a:r>
            <a:endParaRPr lang="de-AT" altLang="de-DE" sz="4000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16221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4B5C1F-3DC5-4716-8521-8FD392AD4FCE}" type="slidenum">
              <a:rPr lang="de-AT" altLang="de-DE" smtClean="0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37296426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7782" y="43260"/>
            <a:ext cx="12177051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800"/>
          </a:p>
        </p:txBody>
      </p:sp>
      <p:pic>
        <p:nvPicPr>
          <p:cNvPr id="7" name="Picture 2" descr="Y:\bereiche\refka\GebAusb\P&amp;S_MTI\97_Logo\MTI_Logo m Ge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0" y="3415737"/>
            <a:ext cx="11672320" cy="34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911424" y="3075038"/>
            <a:ext cx="103632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pic>
        <p:nvPicPr>
          <p:cNvPr id="12" name="Grafik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499" y="273186"/>
            <a:ext cx="749935" cy="1228090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9546088" y="1569368"/>
            <a:ext cx="29627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AT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Austrian </a:t>
            </a:r>
            <a:r>
              <a:rPr lang="de-AT" sz="1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Armed</a:t>
            </a:r>
            <a:r>
              <a:rPr lang="de-AT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Forces</a:t>
            </a:r>
          </a:p>
          <a:p>
            <a:pPr algn="ctr">
              <a:spcAft>
                <a:spcPts val="0"/>
              </a:spcAft>
            </a:pPr>
            <a:r>
              <a:rPr lang="de-AT" sz="1400" dirty="0" smtClean="0">
                <a:latin typeface="Arial" panose="020B0604020202020204" pitchFamily="34" charset="0"/>
              </a:rPr>
              <a:t>Training </a:t>
            </a:r>
            <a:r>
              <a:rPr lang="de-AT" sz="1400" dirty="0" err="1" smtClean="0">
                <a:latin typeface="Arial" panose="020B0604020202020204" pitchFamily="34" charset="0"/>
              </a:rPr>
              <a:t>Coordination</a:t>
            </a:r>
            <a:r>
              <a:rPr lang="de-AT" sz="1400" dirty="0" smtClean="0">
                <a:latin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de-AT" sz="1400" dirty="0" smtClean="0">
                <a:latin typeface="Arial" panose="020B0604020202020204" pitchFamily="34" charset="0"/>
              </a:rPr>
              <a:t>Division</a:t>
            </a:r>
            <a:endParaRPr lang="de-AT" sz="1400" dirty="0"/>
          </a:p>
        </p:txBody>
      </p:sp>
      <p:sp>
        <p:nvSpPr>
          <p:cNvPr id="9" name="Rechteck 8"/>
          <p:cNvSpPr/>
          <p:nvPr userDrawn="1"/>
        </p:nvSpPr>
        <p:spPr>
          <a:xfrm>
            <a:off x="83529" y="1569368"/>
            <a:ext cx="21396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charset="0"/>
              </a:rPr>
              <a:t>Spanish Armed Forces</a:t>
            </a:r>
            <a:endParaRPr lang="de-AT" sz="14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charset="0"/>
            </a:endParaRPr>
          </a:p>
          <a:p>
            <a:pPr algn="ctr"/>
            <a:r>
              <a:rPr lang="en-GB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charset="0"/>
              </a:rPr>
              <a:t>Mountain Troops</a:t>
            </a:r>
            <a:endParaRPr lang="de-AT" sz="14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charset="0"/>
            </a:endParaRPr>
          </a:p>
          <a:p>
            <a:pPr algn="ctr"/>
            <a:r>
              <a:rPr lang="en-GB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charset="0"/>
              </a:rPr>
              <a:t>Command</a:t>
            </a:r>
            <a:endParaRPr lang="de-AT" sz="1400" kern="1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500228" y="1385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pic>
        <p:nvPicPr>
          <p:cNvPr id="1025" name="Picture 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8" y="138536"/>
            <a:ext cx="1182688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319062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63084" y="1538890"/>
            <a:ext cx="10363200" cy="1362075"/>
          </a:xfrm>
        </p:spPr>
        <p:txBody>
          <a:bodyPr anchor="t"/>
          <a:lstStyle>
            <a:lvl1pPr algn="ctr">
              <a:defRPr sz="4000" b="1" cap="none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t"/>
          <a:lstStyle>
            <a:lvl1pPr marL="0" indent="0" algn="ctr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E7620-D50E-464B-B4E4-A65FE36507F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53708187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63084" y="1538890"/>
            <a:ext cx="10363200" cy="1362075"/>
          </a:xfrm>
        </p:spPr>
        <p:txBody>
          <a:bodyPr anchor="t"/>
          <a:lstStyle>
            <a:lvl1pPr algn="ctr">
              <a:defRPr sz="4000" b="1" cap="none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t"/>
          <a:lstStyle>
            <a:lvl1pPr marL="0" indent="0" algn="ctr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E7620-D50E-464B-B4E4-A65FE36507F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pic>
        <p:nvPicPr>
          <p:cNvPr id="6" name="Grafik 5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489" y="308910"/>
            <a:ext cx="60815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30702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C71E7-8FD7-4AAD-8955-C99C1C2B27F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536581" y="400324"/>
            <a:ext cx="8879900" cy="7207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10848528" y="1166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pic>
        <p:nvPicPr>
          <p:cNvPr id="204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116632"/>
            <a:ext cx="1182688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068419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C71E7-8FD7-4AAD-8955-C99C1C2B27F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536581" y="400324"/>
            <a:ext cx="8879900" cy="7207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pic>
        <p:nvPicPr>
          <p:cNvPr id="8" name="Grafik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489" y="308910"/>
            <a:ext cx="60815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901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07534" y="1412876"/>
            <a:ext cx="5082117" cy="4968875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2852" y="1412876"/>
            <a:ext cx="5084233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4AF22-0181-4CD9-91CC-98AA6BB24BF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536581" y="400324"/>
            <a:ext cx="8879900" cy="7207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479528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07534" y="1412876"/>
            <a:ext cx="5082117" cy="4968875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2852" y="1412876"/>
            <a:ext cx="5084233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4AF22-0181-4CD9-91CC-98AA6BB24BF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36581" y="400324"/>
            <a:ext cx="8879900" cy="7207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pic>
        <p:nvPicPr>
          <p:cNvPr id="7" name="Grafik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489" y="308910"/>
            <a:ext cx="60815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68344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BA043-D32B-45CE-B68C-A26BEBF09AB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536581" y="400324"/>
            <a:ext cx="8879900" cy="7207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63820916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873251" y="1989138"/>
            <a:ext cx="950383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AT" altLang="de-DE" sz="1800" smtClean="0"/>
          </a:p>
          <a:p>
            <a:pPr eaLnBrk="1" hangingPunct="1">
              <a:spcBef>
                <a:spcPct val="50000"/>
              </a:spcBef>
              <a:defRPr/>
            </a:pPr>
            <a:endParaRPr lang="de-AT" altLang="de-DE" sz="1800" smtClean="0"/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1871133" y="3644901"/>
            <a:ext cx="960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altLang="de-DE" sz="1800" smtClean="0"/>
          </a:p>
        </p:txBody>
      </p:sp>
      <p:sp>
        <p:nvSpPr>
          <p:cNvPr id="615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390651" y="404814"/>
            <a:ext cx="969856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dirty="0" smtClean="0"/>
              <a:t>Titelmasterformat durch Klicken bearbeiten</a:t>
            </a:r>
          </a:p>
        </p:txBody>
      </p:sp>
      <p:sp>
        <p:nvSpPr>
          <p:cNvPr id="615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534" y="1412876"/>
            <a:ext cx="10369551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dirty="0" smtClean="0"/>
              <a:t>Textmasterformate durch Klicken bearbeiten</a:t>
            </a:r>
          </a:p>
          <a:p>
            <a:pPr lvl="1"/>
            <a:r>
              <a:rPr lang="de-AT" altLang="de-DE" dirty="0" smtClean="0"/>
              <a:t>Zweite Ebene</a:t>
            </a:r>
          </a:p>
          <a:p>
            <a:pPr lvl="2"/>
            <a:r>
              <a:rPr lang="de-AT" altLang="de-DE" dirty="0" smtClean="0"/>
              <a:t>Dritte Ebene</a:t>
            </a:r>
          </a:p>
          <a:p>
            <a:pPr lvl="3"/>
            <a:r>
              <a:rPr lang="de-AT" altLang="de-DE" dirty="0" smtClean="0"/>
              <a:t>Vierte Ebene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36427" y="6581775"/>
            <a:ext cx="71966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04B5C1F-3DC5-4716-8521-8FD392AD4FC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pic>
        <p:nvPicPr>
          <p:cNvPr id="10" name="Picture 1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800" y="280116"/>
            <a:ext cx="864000" cy="864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xxaw\Desktop\PPT\mti_logo_viertelkreis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3498304"/>
            <a:ext cx="3359696" cy="33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66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4" r:id="rId2"/>
    <p:sldLayoutId id="2147483748" r:id="rId3"/>
    <p:sldLayoutId id="2147483755" r:id="rId4"/>
    <p:sldLayoutId id="2147483747" r:id="rId5"/>
    <p:sldLayoutId id="2147483757" r:id="rId6"/>
    <p:sldLayoutId id="2147483749" r:id="rId7"/>
    <p:sldLayoutId id="2147483758" r:id="rId8"/>
    <p:sldLayoutId id="2147483751" r:id="rId9"/>
    <p:sldLayoutId id="2147483759" r:id="rId10"/>
    <p:sldLayoutId id="2147483761" r:id="rId11"/>
    <p:sldLayoutId id="2147483762" r:id="rId12"/>
    <p:sldLayoutId id="2147483763" r:id="rId13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200" b="1">
          <a:solidFill>
            <a:schemeClr val="tx1"/>
          </a:solidFill>
          <a:latin typeface="Franklin Gothic Book" panose="020B05030201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Franklin Gothic Book" panose="020B05030201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Franklin Gothic Book" panose="020B05030201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911424" y="2348880"/>
            <a:ext cx="10363200" cy="1362075"/>
          </a:xfrm>
        </p:spPr>
        <p:txBody>
          <a:bodyPr/>
          <a:lstStyle/>
          <a:p>
            <a:pPr algn="ctr"/>
            <a:r>
              <a:rPr lang="de-AT" sz="3600" dirty="0" smtClean="0">
                <a:solidFill>
                  <a:srgbClr val="000000"/>
                </a:solidFill>
              </a:rPr>
              <a:t>8</a:t>
            </a:r>
            <a:r>
              <a:rPr lang="de-AT" sz="3600" baseline="30000" dirty="0" smtClean="0">
                <a:solidFill>
                  <a:srgbClr val="000000"/>
                </a:solidFill>
              </a:rPr>
              <a:t>th</a:t>
            </a:r>
            <a:r>
              <a:rPr lang="de-AT" sz="3600" dirty="0" smtClean="0">
                <a:solidFill>
                  <a:srgbClr val="000000"/>
                </a:solidFill>
              </a:rPr>
              <a:t> </a:t>
            </a:r>
            <a:r>
              <a:rPr lang="de-AT" sz="3600" dirty="0">
                <a:solidFill>
                  <a:srgbClr val="000000"/>
                </a:solidFill>
              </a:rPr>
              <a:t>PCM</a:t>
            </a:r>
            <a:r>
              <a:rPr lang="de-AT" sz="3600" dirty="0"/>
              <a:t> &amp;  </a:t>
            </a:r>
            <a:r>
              <a:rPr lang="de-AT" sz="3600" dirty="0" smtClean="0"/>
              <a:t>2022 </a:t>
            </a:r>
            <a:r>
              <a:rPr lang="de-AT" sz="3600" dirty="0"/>
              <a:t>Annual Conference </a:t>
            </a:r>
            <a:br>
              <a:rPr lang="de-AT" sz="3600" dirty="0"/>
            </a:br>
            <a:r>
              <a:rPr lang="de-AT" sz="2800" dirty="0" smtClean="0">
                <a:solidFill>
                  <a:srgbClr val="000000"/>
                </a:solidFill>
              </a:rPr>
              <a:t>18 </a:t>
            </a:r>
            <a:r>
              <a:rPr lang="de-AT" sz="2800" dirty="0">
                <a:solidFill>
                  <a:srgbClr val="000000"/>
                </a:solidFill>
              </a:rPr>
              <a:t>– </a:t>
            </a:r>
            <a:r>
              <a:rPr lang="de-AT" sz="2800" dirty="0" smtClean="0">
                <a:solidFill>
                  <a:srgbClr val="000000"/>
                </a:solidFill>
              </a:rPr>
              <a:t>21</a:t>
            </a:r>
            <a:r>
              <a:rPr lang="de-AT" sz="2800" baseline="30000" dirty="0" smtClean="0">
                <a:solidFill>
                  <a:srgbClr val="000000"/>
                </a:solidFill>
              </a:rPr>
              <a:t> </a:t>
            </a:r>
            <a:r>
              <a:rPr lang="de-AT" sz="2800" dirty="0" err="1">
                <a:solidFill>
                  <a:srgbClr val="000000"/>
                </a:solidFill>
              </a:rPr>
              <a:t>October</a:t>
            </a:r>
            <a:r>
              <a:rPr lang="de-AT" sz="2800" dirty="0">
                <a:solidFill>
                  <a:srgbClr val="000000"/>
                </a:solidFill>
              </a:rPr>
              <a:t> 2021</a:t>
            </a:r>
            <a:br>
              <a:rPr lang="de-AT" sz="2800" dirty="0">
                <a:solidFill>
                  <a:srgbClr val="000000"/>
                </a:solidFill>
              </a:rPr>
            </a:br>
            <a:r>
              <a:rPr lang="de-AT" sz="2800" dirty="0" smtClean="0">
                <a:solidFill>
                  <a:srgbClr val="000000"/>
                </a:solidFill>
              </a:rPr>
              <a:t>PAMPLONA, SPAIN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66626324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Edelweiss%20Raid%20Logo"/>
          <p:cNvPicPr>
            <a:picLocks noChangeAspect="1" noChangeArrowheads="1"/>
          </p:cNvPicPr>
          <p:nvPr/>
        </p:nvPicPr>
        <p:blipFill>
          <a:blip r:embed="rId3">
            <a:lum brigh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1"/>
            <a:ext cx="591502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altLang="de-DE" smtClean="0"/>
              <a:t>          </a:t>
            </a:r>
          </a:p>
          <a:p>
            <a:pPr marL="0" indent="0" algn="ctr">
              <a:buNone/>
            </a:pPr>
            <a:r>
              <a:rPr lang="de-AT" altLang="de-DE" sz="4800"/>
              <a:t>EDELWEISS RAID</a:t>
            </a:r>
          </a:p>
          <a:p>
            <a:pPr marL="0" indent="0" algn="ctr">
              <a:buNone/>
            </a:pPr>
            <a:endParaRPr lang="de-AT" altLang="de-DE" sz="4800"/>
          </a:p>
          <a:p>
            <a:pPr marL="0" indent="0" algn="ctr">
              <a:buNone/>
            </a:pPr>
            <a:r>
              <a:rPr lang="de-AT" altLang="de-DE" smtClean="0"/>
              <a:t>World Cup for Mountain Soldiers</a:t>
            </a:r>
          </a:p>
          <a:p>
            <a:pPr marL="0" indent="0" algn="ctr">
              <a:buNone/>
            </a:pPr>
            <a:r>
              <a:rPr lang="de-AT" altLang="de-DE" sz="2400"/>
              <a:t>the most demanding competition on squad level</a:t>
            </a:r>
          </a:p>
        </p:txBody>
      </p:sp>
    </p:spTree>
    <p:extLst>
      <p:ext uri="{BB962C8B-B14F-4D97-AF65-F5344CB8AC3E}">
        <p14:creationId xmlns:p14="http://schemas.microsoft.com/office/powerpoint/2010/main" val="10894883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wr09_g04_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540875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774825" y="260351"/>
            <a:ext cx="9074150" cy="452431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FF00">
                <a:alpha val="40000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AT" sz="2400" dirty="0"/>
              <a:t>8 </a:t>
            </a:r>
            <a:r>
              <a:rPr lang="de-AT" sz="2400" dirty="0" err="1"/>
              <a:t>personnel</a:t>
            </a:r>
            <a:endParaRPr lang="de-AT" sz="2400" dirty="0"/>
          </a:p>
          <a:p>
            <a:pPr eaLnBrk="1" hangingPunct="1">
              <a:defRPr/>
            </a:pPr>
            <a:r>
              <a:rPr lang="de-AT" sz="2400" dirty="0"/>
              <a:t>2 </a:t>
            </a:r>
            <a:r>
              <a:rPr lang="de-AT" sz="2400" dirty="0" err="1"/>
              <a:t>days</a:t>
            </a:r>
            <a:endParaRPr lang="de-AT" sz="2400" dirty="0"/>
          </a:p>
          <a:p>
            <a:pPr eaLnBrk="1" hangingPunct="1">
              <a:defRPr/>
            </a:pPr>
            <a:r>
              <a:rPr lang="de-AT" sz="2400" dirty="0"/>
              <a:t>40 km </a:t>
            </a:r>
            <a:r>
              <a:rPr lang="de-AT" sz="2400" dirty="0" err="1"/>
              <a:t>distance</a:t>
            </a:r>
            <a:endParaRPr lang="de-AT" sz="2400" dirty="0"/>
          </a:p>
          <a:p>
            <a:pPr eaLnBrk="1" hangingPunct="1">
              <a:defRPr/>
            </a:pPr>
            <a:r>
              <a:rPr lang="de-AT" sz="2400" dirty="0"/>
              <a:t>4000 m </a:t>
            </a:r>
            <a:r>
              <a:rPr lang="de-AT" sz="2400" dirty="0" err="1"/>
              <a:t>ascent</a:t>
            </a:r>
            <a:endParaRPr lang="de-AT" sz="2400" dirty="0"/>
          </a:p>
          <a:p>
            <a:pPr eaLnBrk="1" hangingPunct="1">
              <a:defRPr/>
            </a:pPr>
            <a:r>
              <a:rPr lang="de-AT" sz="2400" dirty="0"/>
              <a:t>12 additional </a:t>
            </a:r>
            <a:r>
              <a:rPr lang="de-AT" sz="2400" dirty="0" err="1"/>
              <a:t>military</a:t>
            </a:r>
            <a:r>
              <a:rPr lang="de-AT" sz="2400" dirty="0"/>
              <a:t> </a:t>
            </a:r>
            <a:r>
              <a:rPr lang="de-AT" sz="2400" dirty="0" err="1"/>
              <a:t>tasks</a:t>
            </a:r>
            <a:endParaRPr lang="de-AT" sz="2400" dirty="0"/>
          </a:p>
          <a:p>
            <a:pPr lvl="1" eaLnBrk="1" hangingPunct="1">
              <a:defRPr/>
            </a:pPr>
            <a:r>
              <a:rPr lang="de-AT" dirty="0" err="1"/>
              <a:t>Alalanche</a:t>
            </a:r>
            <a:r>
              <a:rPr lang="de-AT" dirty="0"/>
              <a:t> </a:t>
            </a:r>
            <a:r>
              <a:rPr lang="de-AT" dirty="0" err="1"/>
              <a:t>search</a:t>
            </a:r>
            <a:endParaRPr lang="de-AT" dirty="0"/>
          </a:p>
          <a:p>
            <a:pPr lvl="1" eaLnBrk="1" hangingPunct="1">
              <a:defRPr/>
            </a:pPr>
            <a:r>
              <a:rPr lang="de-AT" dirty="0"/>
              <a:t>Shooting</a:t>
            </a:r>
          </a:p>
          <a:p>
            <a:pPr lvl="1" eaLnBrk="1" hangingPunct="1">
              <a:defRPr/>
            </a:pPr>
            <a:r>
              <a:rPr lang="de-AT" dirty="0" err="1"/>
              <a:t>Abseiling</a:t>
            </a:r>
            <a:endParaRPr lang="de-AT" dirty="0"/>
          </a:p>
          <a:p>
            <a:pPr lvl="1" eaLnBrk="1" hangingPunct="1">
              <a:defRPr/>
            </a:pPr>
            <a:r>
              <a:rPr lang="de-AT" dirty="0" err="1"/>
              <a:t>Skiing</a:t>
            </a:r>
            <a:r>
              <a:rPr lang="de-AT" dirty="0"/>
              <a:t> </a:t>
            </a:r>
            <a:r>
              <a:rPr lang="de-AT" dirty="0" err="1"/>
              <a:t>as</a:t>
            </a:r>
            <a:r>
              <a:rPr lang="de-AT" dirty="0"/>
              <a:t> </a:t>
            </a:r>
            <a:r>
              <a:rPr lang="de-AT" dirty="0" err="1"/>
              <a:t>roped</a:t>
            </a:r>
            <a:r>
              <a:rPr lang="de-AT" dirty="0"/>
              <a:t> </a:t>
            </a:r>
            <a:r>
              <a:rPr lang="de-AT" dirty="0" err="1"/>
              <a:t>party</a:t>
            </a:r>
            <a:endParaRPr lang="de-AT" dirty="0"/>
          </a:p>
          <a:p>
            <a:pPr lvl="1" eaLnBrk="1" hangingPunct="1">
              <a:defRPr/>
            </a:pPr>
            <a:r>
              <a:rPr lang="de-AT" dirty="0"/>
              <a:t>Mountain </a:t>
            </a:r>
            <a:r>
              <a:rPr lang="de-AT" dirty="0" err="1"/>
              <a:t>rescue</a:t>
            </a:r>
            <a:endParaRPr lang="de-AT" dirty="0"/>
          </a:p>
          <a:p>
            <a:pPr lvl="1" eaLnBrk="1" hangingPunct="1">
              <a:defRPr/>
            </a:pPr>
            <a:r>
              <a:rPr lang="de-AT" dirty="0" err="1"/>
              <a:t>Reconnaissance</a:t>
            </a:r>
            <a:endParaRPr lang="de-AT" dirty="0"/>
          </a:p>
          <a:p>
            <a:pPr lvl="1" eaLnBrk="1" hangingPunct="1">
              <a:defRPr/>
            </a:pPr>
            <a:r>
              <a:rPr lang="de-AT" dirty="0"/>
              <a:t>Sledge </a:t>
            </a:r>
            <a:r>
              <a:rPr lang="de-AT" dirty="0" err="1"/>
              <a:t>pulling</a:t>
            </a:r>
            <a:endParaRPr lang="de-AT" dirty="0"/>
          </a:p>
          <a:p>
            <a:pPr lvl="1" eaLnBrk="1" hangingPunct="1">
              <a:defRPr/>
            </a:pPr>
            <a:r>
              <a:rPr lang="de-AT" dirty="0" err="1"/>
              <a:t>Bivouacing</a:t>
            </a:r>
            <a:endParaRPr lang="de-AT" dirty="0"/>
          </a:p>
          <a:p>
            <a:pPr lvl="1" eaLnBrk="1" hangingPunct="1">
              <a:defRPr/>
            </a:pPr>
            <a:r>
              <a:rPr lang="de-AT" dirty="0"/>
              <a:t>Transport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insured</a:t>
            </a:r>
            <a:r>
              <a:rPr lang="de-AT" dirty="0"/>
              <a:t> </a:t>
            </a:r>
            <a:r>
              <a:rPr lang="de-AT" dirty="0" err="1"/>
              <a:t>comrade</a:t>
            </a:r>
            <a:endParaRPr lang="de-AT" dirty="0"/>
          </a:p>
          <a:p>
            <a:pPr lvl="1" eaLnBrk="1" hangingPunct="1">
              <a:defRPr/>
            </a:pPr>
            <a:r>
              <a:rPr lang="de-AT" dirty="0"/>
              <a:t>March </a:t>
            </a:r>
            <a:r>
              <a:rPr lang="de-AT" dirty="0" err="1"/>
              <a:t>planning</a:t>
            </a:r>
            <a:endParaRPr lang="de-AT" dirty="0"/>
          </a:p>
          <a:p>
            <a:pPr lvl="1" eaLnBrk="1" hangingPunct="1">
              <a:defRPr/>
            </a:pPr>
            <a:r>
              <a:rPr lang="de-AT" dirty="0" err="1"/>
              <a:t>Orienteering</a:t>
            </a:r>
            <a:endParaRPr lang="de-AT" dirty="0"/>
          </a:p>
          <a:p>
            <a:pPr lvl="1" eaLnBrk="1" hangingPunct="1">
              <a:defRPr/>
            </a:pPr>
            <a:r>
              <a:rPr lang="de-AT" dirty="0" err="1"/>
              <a:t>Throwing</a:t>
            </a:r>
            <a:r>
              <a:rPr lang="de-AT" dirty="0"/>
              <a:t> </a:t>
            </a:r>
            <a:r>
              <a:rPr lang="de-AT" dirty="0" err="1"/>
              <a:t>hand</a:t>
            </a:r>
            <a:r>
              <a:rPr lang="de-AT" dirty="0"/>
              <a:t> </a:t>
            </a:r>
            <a:r>
              <a:rPr lang="de-AT" dirty="0" err="1"/>
              <a:t>grenades</a:t>
            </a:r>
            <a:endParaRPr lang="de-AT" dirty="0"/>
          </a:p>
          <a:p>
            <a:pPr eaLnBrk="1" hangingPunct="1">
              <a:defRPr/>
            </a:pPr>
            <a:r>
              <a:rPr lang="de-AT" sz="2400" dirty="0" err="1"/>
              <a:t>Participating</a:t>
            </a:r>
            <a:r>
              <a:rPr lang="de-AT" sz="2400" dirty="0"/>
              <a:t> </a:t>
            </a:r>
            <a:r>
              <a:rPr lang="de-AT" sz="2400" dirty="0" err="1"/>
              <a:t>nations</a:t>
            </a:r>
            <a:r>
              <a:rPr lang="de-AT" sz="2400" dirty="0"/>
              <a:t>:</a:t>
            </a:r>
          </a:p>
          <a:p>
            <a:pPr eaLnBrk="1" hangingPunct="1">
              <a:defRPr/>
            </a:pPr>
            <a:r>
              <a:rPr lang="de-AT" sz="2400" dirty="0"/>
              <a:t>AUT BEL BGR CHE CZE DEU ESP FRA ISR ITA NLD ISR ROU RUS POL SLO USA</a:t>
            </a:r>
          </a:p>
        </p:txBody>
      </p:sp>
    </p:spTree>
    <p:extLst>
      <p:ext uri="{BB962C8B-B14F-4D97-AF65-F5344CB8AC3E}">
        <p14:creationId xmlns:p14="http://schemas.microsoft.com/office/powerpoint/2010/main" val="1864236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09613" y="0"/>
            <a:ext cx="11966576" cy="6858000"/>
          </a:xfrm>
        </p:spPr>
      </p:pic>
      <p:sp>
        <p:nvSpPr>
          <p:cNvPr id="10243" name="Titel 1"/>
          <p:cNvSpPr>
            <a:spLocks noGrp="1"/>
          </p:cNvSpPr>
          <p:nvPr>
            <p:ph type="title"/>
          </p:nvPr>
        </p:nvSpPr>
        <p:spPr>
          <a:xfrm>
            <a:off x="1976438" y="333375"/>
            <a:ext cx="8229600" cy="1143000"/>
          </a:xfrm>
        </p:spPr>
        <p:txBody>
          <a:bodyPr/>
          <a:lstStyle/>
          <a:p>
            <a:r>
              <a:rPr lang="de-AT" altLang="de-DE" smtClean="0">
                <a:solidFill>
                  <a:srgbClr val="FFC000"/>
                </a:solidFill>
              </a:rPr>
              <a:t>Finisher‘s Reward:</a:t>
            </a:r>
          </a:p>
        </p:txBody>
      </p:sp>
    </p:spTree>
    <p:extLst>
      <p:ext uri="{BB962C8B-B14F-4D97-AF65-F5344CB8AC3E}">
        <p14:creationId xmlns:p14="http://schemas.microsoft.com/office/powerpoint/2010/main" val="36811392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1976438" y="333375"/>
            <a:ext cx="8229600" cy="1143000"/>
          </a:xfrm>
        </p:spPr>
        <p:txBody>
          <a:bodyPr/>
          <a:lstStyle/>
          <a:p>
            <a:endParaRPr lang="de-AT" altLang="de-DE" smtClean="0"/>
          </a:p>
        </p:txBody>
      </p:sp>
      <p:pic>
        <p:nvPicPr>
          <p:cNvPr id="11267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20638"/>
            <a:ext cx="5534025" cy="368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3675064"/>
            <a:ext cx="4832350" cy="327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Inhaltsplatzhalt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3662364"/>
            <a:ext cx="4654550" cy="328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Inhaltsplatzhalt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1389" y="17463"/>
            <a:ext cx="5222875" cy="3649662"/>
          </a:xfrm>
        </p:spPr>
      </p:pic>
    </p:spTree>
    <p:extLst>
      <p:ext uri="{BB962C8B-B14F-4D97-AF65-F5344CB8AC3E}">
        <p14:creationId xmlns:p14="http://schemas.microsoft.com/office/powerpoint/2010/main" val="35855171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8661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_mti_pc_template">
  <a:themeElements>
    <a:clrScheme name="Edelweiss Raid 2015 6 JgBri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ranklin alle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elweiss Raid 2015 6 JgBr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elweiss Raid 2015 6 JgBri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elweiss Raid 2015 6 JgBri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elweiss Raid 2015 6 JgBri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elweiss Raid 2015 6 JgBri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elweiss Raid 2015 6 JgBri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elweiss Raid 2015 6 JgBri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elweiss Raid 2015 6 JgBri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elweiss Raid 2015 6 JgBri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elweiss Raid 2015 6 JgBri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elweiss Raid 2015 6 JgBri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elweiss Raid 2015 6 JgBri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master_mti_ewr_cap_template</Template>
  <TotalTime>0</TotalTime>
  <Words>93</Words>
  <Application>Microsoft Office PowerPoint</Application>
  <PresentationFormat>Breitbild</PresentationFormat>
  <Paragraphs>27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Franklin Gothic Book</vt:lpstr>
      <vt:lpstr>Times New Roman</vt:lpstr>
      <vt:lpstr>Wingdings</vt:lpstr>
      <vt:lpstr>master_mti_pc_template</vt:lpstr>
      <vt:lpstr>8th PCM &amp;  2022 Annual Conference  18 – 21 October 2021 PAMPLONA, SPAIN</vt:lpstr>
      <vt:lpstr>PowerPoint-Präsentation</vt:lpstr>
      <vt:lpstr>PowerPoint-Präsentation</vt:lpstr>
      <vt:lpstr>Finisher‘s Reward:</vt:lpstr>
      <vt:lpstr>PowerPoint-Präsentation</vt:lpstr>
      <vt:lpstr>PowerPoint-Präsentation</vt:lpstr>
    </vt:vector>
  </TitlesOfParts>
  <Company>BMLVS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</dc:title>
  <dc:creator>xxaw</dc:creator>
  <cp:lastModifiedBy>xx1o</cp:lastModifiedBy>
  <cp:revision>75</cp:revision>
  <cp:lastPrinted>2021-10-05T22:41:17Z</cp:lastPrinted>
  <dcterms:created xsi:type="dcterms:W3CDTF">2017-07-10T11:46:22Z</dcterms:created>
  <dcterms:modified xsi:type="dcterms:W3CDTF">2022-10-17T09:00:00Z</dcterms:modified>
</cp:coreProperties>
</file>