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sldIdLst>
    <p:sldId id="256" r:id="rId2"/>
    <p:sldId id="258" r:id="rId3"/>
    <p:sldId id="356" r:id="rId4"/>
    <p:sldId id="321" r:id="rId5"/>
    <p:sldId id="324" r:id="rId6"/>
    <p:sldId id="322" r:id="rId7"/>
    <p:sldId id="359" r:id="rId8"/>
    <p:sldId id="330" r:id="rId9"/>
    <p:sldId id="280" r:id="rId10"/>
    <p:sldId id="281" r:id="rId11"/>
    <p:sldId id="282" r:id="rId12"/>
    <p:sldId id="283" r:id="rId13"/>
    <p:sldId id="284" r:id="rId14"/>
    <p:sldId id="286" r:id="rId15"/>
    <p:sldId id="287" r:id="rId16"/>
    <p:sldId id="291" r:id="rId17"/>
    <p:sldId id="292" r:id="rId18"/>
    <p:sldId id="294" r:id="rId19"/>
    <p:sldId id="295" r:id="rId20"/>
    <p:sldId id="296" r:id="rId21"/>
    <p:sldId id="299" r:id="rId22"/>
    <p:sldId id="300" r:id="rId23"/>
    <p:sldId id="303" r:id="rId24"/>
    <p:sldId id="360" r:id="rId25"/>
    <p:sldId id="308" r:id="rId26"/>
    <p:sldId id="305" r:id="rId27"/>
    <p:sldId id="306" r:id="rId28"/>
    <p:sldId id="307" r:id="rId29"/>
    <p:sldId id="316" r:id="rId30"/>
    <p:sldId id="317" r:id="rId31"/>
    <p:sldId id="318" r:id="rId32"/>
    <p:sldId id="319" r:id="rId33"/>
    <p:sldId id="358" r:id="rId34"/>
  </p:sldIdLst>
  <p:sldSz cx="9144000" cy="6858000" type="screen4x3"/>
  <p:notesSz cx="9799638" cy="14355763"/>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3916" autoAdjust="0"/>
  </p:normalViewPr>
  <p:slideViewPr>
    <p:cSldViewPr>
      <p:cViewPr varScale="1">
        <p:scale>
          <a:sx n="92" d="100"/>
          <a:sy n="92" d="100"/>
        </p:scale>
        <p:origin x="-36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2465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AT" altLang="de-DE"/>
          </a:p>
        </p:txBody>
      </p:sp>
      <p:sp>
        <p:nvSpPr>
          <p:cNvPr id="22531" name="Rectangle 3"/>
          <p:cNvSpPr>
            <a:spLocks noGrp="1" noChangeArrowheads="1"/>
          </p:cNvSpPr>
          <p:nvPr>
            <p:ph type="dt" idx="1"/>
          </p:nvPr>
        </p:nvSpPr>
        <p:spPr bwMode="auto">
          <a:xfrm>
            <a:off x="5551488" y="0"/>
            <a:ext cx="42465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AT" altLang="de-DE"/>
          </a:p>
        </p:txBody>
      </p:sp>
      <p:sp>
        <p:nvSpPr>
          <p:cNvPr id="22532" name="Rectangle 4"/>
          <p:cNvSpPr>
            <a:spLocks noGrp="1" noRot="1" noChangeAspect="1" noChangeArrowheads="1" noTextEdit="1"/>
          </p:cNvSpPr>
          <p:nvPr>
            <p:ph type="sldImg" idx="2"/>
          </p:nvPr>
        </p:nvSpPr>
        <p:spPr bwMode="auto">
          <a:xfrm>
            <a:off x="1311275" y="1076325"/>
            <a:ext cx="7177088" cy="53832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79488" y="6818313"/>
            <a:ext cx="7840662" cy="646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sp>
        <p:nvSpPr>
          <p:cNvPr id="22534" name="Rectangle 6"/>
          <p:cNvSpPr>
            <a:spLocks noGrp="1" noChangeArrowheads="1"/>
          </p:cNvSpPr>
          <p:nvPr>
            <p:ph type="ftr" sz="quarter" idx="4"/>
          </p:nvPr>
        </p:nvSpPr>
        <p:spPr bwMode="auto">
          <a:xfrm>
            <a:off x="0" y="13635038"/>
            <a:ext cx="424656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AT" altLang="de-DE"/>
          </a:p>
        </p:txBody>
      </p:sp>
      <p:sp>
        <p:nvSpPr>
          <p:cNvPr id="22535" name="Rectangle 7"/>
          <p:cNvSpPr>
            <a:spLocks noGrp="1" noChangeArrowheads="1"/>
          </p:cNvSpPr>
          <p:nvPr>
            <p:ph type="sldNum" sz="quarter" idx="5"/>
          </p:nvPr>
        </p:nvSpPr>
        <p:spPr bwMode="auto">
          <a:xfrm>
            <a:off x="5551488" y="13635038"/>
            <a:ext cx="42465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0ABE971-2589-4E71-AE60-7394FE16A4A1}" type="slidenum">
              <a:rPr lang="de-AT" altLang="de-DE"/>
              <a:pPr/>
              <a:t>‹Nr.›</a:t>
            </a:fld>
            <a:endParaRPr lang="de-AT" altLang="de-DE"/>
          </a:p>
        </p:txBody>
      </p:sp>
    </p:spTree>
    <p:extLst>
      <p:ext uri="{BB962C8B-B14F-4D97-AF65-F5344CB8AC3E}">
        <p14:creationId xmlns:p14="http://schemas.microsoft.com/office/powerpoint/2010/main" val="23468103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Good</a:t>
            </a:r>
            <a:r>
              <a:rPr lang="de-AT" dirty="0" smtClean="0"/>
              <a:t> </a:t>
            </a:r>
            <a:r>
              <a:rPr lang="de-AT" dirty="0" err="1" smtClean="0"/>
              <a:t>afternoon</a:t>
            </a:r>
            <a:r>
              <a:rPr lang="de-AT" dirty="0" smtClean="0"/>
              <a:t> Sirs, </a:t>
            </a:r>
            <a:r>
              <a:rPr lang="de-AT" dirty="0" err="1" smtClean="0"/>
              <a:t>gentlemen</a:t>
            </a:r>
            <a:r>
              <a:rPr lang="de-AT" dirty="0" smtClean="0"/>
              <a:t>. May I </a:t>
            </a:r>
            <a:r>
              <a:rPr lang="de-AT" dirty="0" err="1" smtClean="0"/>
              <a:t>introduce</a:t>
            </a:r>
            <a:r>
              <a:rPr lang="de-AT" baseline="0" dirty="0" smtClean="0"/>
              <a:t> </a:t>
            </a:r>
            <a:r>
              <a:rPr lang="de-AT" baseline="0" dirty="0" err="1" smtClean="0"/>
              <a:t>myself</a:t>
            </a:r>
            <a:r>
              <a:rPr lang="de-AT" baseline="0" dirty="0" smtClean="0"/>
              <a:t>:…</a:t>
            </a:r>
          </a:p>
          <a:p>
            <a:r>
              <a:rPr lang="de-AT" baseline="0" dirty="0" smtClean="0"/>
              <a:t>I will </a:t>
            </a:r>
            <a:r>
              <a:rPr lang="de-AT" baseline="0" dirty="0" err="1" smtClean="0"/>
              <a:t>give</a:t>
            </a:r>
            <a:r>
              <a:rPr lang="de-AT" baseline="0" dirty="0" smtClean="0"/>
              <a:t> </a:t>
            </a:r>
            <a:r>
              <a:rPr lang="de-AT" baseline="0" dirty="0" err="1" smtClean="0"/>
              <a:t>you</a:t>
            </a:r>
            <a:r>
              <a:rPr lang="de-AT" baseline="0" dirty="0" smtClean="0"/>
              <a:t> a </a:t>
            </a:r>
            <a:r>
              <a:rPr lang="de-AT" baseline="0" dirty="0" err="1" smtClean="0"/>
              <a:t>briefing</a:t>
            </a:r>
            <a:r>
              <a:rPr lang="de-AT" baseline="0" dirty="0" smtClean="0"/>
              <a:t> </a:t>
            </a:r>
            <a:r>
              <a:rPr lang="de-AT" baseline="0" dirty="0" err="1" smtClean="0"/>
              <a:t>about</a:t>
            </a:r>
            <a:r>
              <a:rPr lang="de-AT" baseline="0" dirty="0" smtClean="0"/>
              <a:t> </a:t>
            </a:r>
            <a:r>
              <a:rPr lang="de-AT" baseline="0" dirty="0" err="1" smtClean="0"/>
              <a:t>the</a:t>
            </a:r>
            <a:r>
              <a:rPr lang="de-AT" baseline="0" dirty="0" smtClean="0"/>
              <a:t> </a:t>
            </a:r>
            <a:r>
              <a:rPr lang="de-AT" baseline="0" dirty="0" err="1" smtClean="0"/>
              <a:t>exercise</a:t>
            </a:r>
            <a:r>
              <a:rPr lang="de-AT" baseline="0" dirty="0" smtClean="0"/>
              <a:t> CAP15, </a:t>
            </a:r>
            <a:r>
              <a:rPr lang="de-AT" baseline="0" dirty="0" err="1" smtClean="0"/>
              <a:t>which</a:t>
            </a:r>
            <a:r>
              <a:rPr lang="de-AT" baseline="0" dirty="0" smtClean="0"/>
              <a:t> </a:t>
            </a:r>
            <a:r>
              <a:rPr lang="de-AT" baseline="0" dirty="0" err="1" smtClean="0"/>
              <a:t>is</a:t>
            </a:r>
            <a:r>
              <a:rPr lang="de-AT" baseline="0" dirty="0" smtClean="0"/>
              <a:t> </a:t>
            </a:r>
            <a:r>
              <a:rPr lang="de-AT" baseline="0" dirty="0" err="1" smtClean="0"/>
              <a:t>currently</a:t>
            </a:r>
            <a:r>
              <a:rPr lang="de-AT" baseline="0" dirty="0" smtClean="0"/>
              <a:t> </a:t>
            </a:r>
            <a:r>
              <a:rPr lang="de-AT" baseline="0" dirty="0" err="1" smtClean="0"/>
              <a:t>ongoing</a:t>
            </a:r>
            <a:r>
              <a:rPr lang="de-AT" baseline="0" dirty="0" smtClean="0"/>
              <a:t> </a:t>
            </a:r>
            <a:r>
              <a:rPr lang="de-AT" baseline="0" dirty="0" err="1" smtClean="0"/>
              <a:t>and</a:t>
            </a:r>
            <a:r>
              <a:rPr lang="de-AT" baseline="0" dirty="0" smtClean="0"/>
              <a:t> will </a:t>
            </a:r>
            <a:r>
              <a:rPr lang="de-AT" baseline="0" dirty="0" err="1" smtClean="0"/>
              <a:t>come</a:t>
            </a:r>
            <a:r>
              <a:rPr lang="de-AT" baseline="0" dirty="0" smtClean="0"/>
              <a:t> </a:t>
            </a:r>
            <a:r>
              <a:rPr lang="de-AT" baseline="0" dirty="0" err="1" smtClean="0"/>
              <a:t>to</a:t>
            </a:r>
            <a:r>
              <a:rPr lang="de-AT" baseline="0" dirty="0" smtClean="0"/>
              <a:t> </a:t>
            </a:r>
            <a:r>
              <a:rPr lang="de-AT" baseline="0" dirty="0" err="1" smtClean="0"/>
              <a:t>it‘s</a:t>
            </a:r>
            <a:r>
              <a:rPr lang="de-AT" baseline="0" dirty="0" smtClean="0"/>
              <a:t> </a:t>
            </a:r>
            <a:r>
              <a:rPr lang="de-AT" baseline="0" dirty="0" err="1" smtClean="0"/>
              <a:t>climax</a:t>
            </a:r>
            <a:r>
              <a:rPr lang="de-AT" baseline="0" dirty="0" smtClean="0"/>
              <a:t> </a:t>
            </a:r>
            <a:r>
              <a:rPr lang="de-AT" baseline="0" dirty="0" err="1" smtClean="0"/>
              <a:t>today</a:t>
            </a:r>
            <a:r>
              <a:rPr lang="de-AT" baseline="0" dirty="0" smtClean="0"/>
              <a:t> </a:t>
            </a:r>
            <a:r>
              <a:rPr lang="de-AT" baseline="0" dirty="0" err="1" smtClean="0"/>
              <a:t>and</a:t>
            </a:r>
            <a:r>
              <a:rPr lang="de-AT" baseline="0" dirty="0" smtClean="0"/>
              <a:t> </a:t>
            </a:r>
            <a:r>
              <a:rPr lang="de-AT" baseline="0" dirty="0" err="1" smtClean="0"/>
              <a:t>tomorrow</a:t>
            </a:r>
            <a:r>
              <a:rPr lang="de-AT" baseline="0" dirty="0" smtClean="0"/>
              <a:t> </a:t>
            </a:r>
            <a:r>
              <a:rPr lang="de-AT" baseline="0" dirty="0" err="1" smtClean="0"/>
              <a:t>morning</a:t>
            </a:r>
            <a:r>
              <a:rPr lang="de-AT" baseline="0" dirty="0" smtClean="0"/>
              <a:t>.</a:t>
            </a:r>
          </a:p>
          <a:p>
            <a:r>
              <a:rPr lang="de-AT" baseline="0" dirty="0" smtClean="0"/>
              <a:t>After </a:t>
            </a:r>
            <a:r>
              <a:rPr lang="de-AT" baseline="0" dirty="0" err="1" smtClean="0"/>
              <a:t>that</a:t>
            </a:r>
            <a:r>
              <a:rPr lang="de-AT" baseline="0" dirty="0" smtClean="0"/>
              <a:t>, </a:t>
            </a:r>
            <a:r>
              <a:rPr lang="de-AT" baseline="0" dirty="0" err="1" smtClean="0"/>
              <a:t>I‘ll</a:t>
            </a:r>
            <a:r>
              <a:rPr lang="de-AT" baseline="0" dirty="0" smtClean="0"/>
              <a:t> </a:t>
            </a:r>
            <a:r>
              <a:rPr lang="de-AT" baseline="0" dirty="0" err="1" smtClean="0"/>
              <a:t>show</a:t>
            </a:r>
            <a:r>
              <a:rPr lang="de-AT" baseline="0" dirty="0" smtClean="0"/>
              <a:t> </a:t>
            </a:r>
            <a:r>
              <a:rPr lang="de-AT" baseline="0" dirty="0" err="1" smtClean="0"/>
              <a:t>you</a:t>
            </a:r>
            <a:r>
              <a:rPr lang="de-AT" baseline="0" dirty="0" smtClean="0"/>
              <a:t> </a:t>
            </a:r>
            <a:r>
              <a:rPr lang="de-AT" baseline="0" dirty="0" err="1" smtClean="0"/>
              <a:t>the</a:t>
            </a:r>
            <a:r>
              <a:rPr lang="de-AT" baseline="0" dirty="0" smtClean="0"/>
              <a:t> </a:t>
            </a:r>
            <a:r>
              <a:rPr lang="de-AT" baseline="0" dirty="0" err="1" smtClean="0"/>
              <a:t>plans</a:t>
            </a:r>
            <a:r>
              <a:rPr lang="de-AT" baseline="0" dirty="0" smtClean="0"/>
              <a:t> </a:t>
            </a:r>
            <a:r>
              <a:rPr lang="de-AT" baseline="0" dirty="0" err="1" smtClean="0"/>
              <a:t>for</a:t>
            </a:r>
            <a:r>
              <a:rPr lang="de-AT" baseline="0" dirty="0" smtClean="0"/>
              <a:t> CAP16, </a:t>
            </a:r>
            <a:r>
              <a:rPr lang="de-AT" baseline="0" dirty="0" err="1" smtClean="0"/>
              <a:t>which</a:t>
            </a:r>
            <a:r>
              <a:rPr lang="de-AT" baseline="0" dirty="0" smtClean="0"/>
              <a:t> </a:t>
            </a:r>
            <a:r>
              <a:rPr lang="de-AT" baseline="0" dirty="0" err="1" smtClean="0"/>
              <a:t>of</a:t>
            </a:r>
            <a:r>
              <a:rPr lang="de-AT" baseline="0" dirty="0" smtClean="0"/>
              <a:t> </a:t>
            </a:r>
            <a:r>
              <a:rPr lang="de-AT" baseline="0" dirty="0" err="1" smtClean="0"/>
              <a:t>course</a:t>
            </a:r>
            <a:r>
              <a:rPr lang="de-AT" baseline="0" dirty="0" smtClean="0"/>
              <a:t> will </a:t>
            </a:r>
            <a:r>
              <a:rPr lang="de-AT" baseline="0" dirty="0" err="1" smtClean="0"/>
              <a:t>be</a:t>
            </a:r>
            <a:r>
              <a:rPr lang="de-AT" baseline="0" dirty="0" smtClean="0"/>
              <a:t> </a:t>
            </a:r>
            <a:r>
              <a:rPr lang="de-AT" baseline="0" dirty="0" err="1" smtClean="0"/>
              <a:t>even</a:t>
            </a:r>
            <a:r>
              <a:rPr lang="de-AT" baseline="0" dirty="0" smtClean="0"/>
              <a:t> </a:t>
            </a:r>
            <a:r>
              <a:rPr lang="de-AT" baseline="0" dirty="0" err="1" smtClean="0"/>
              <a:t>more</a:t>
            </a:r>
            <a:r>
              <a:rPr lang="de-AT" baseline="0" dirty="0" smtClean="0"/>
              <a:t> </a:t>
            </a:r>
            <a:r>
              <a:rPr lang="de-AT" baseline="0" dirty="0" err="1" smtClean="0"/>
              <a:t>interesting</a:t>
            </a:r>
            <a:r>
              <a:rPr lang="de-AT" baseline="0" dirty="0" smtClean="0"/>
              <a:t> </a:t>
            </a:r>
            <a:r>
              <a:rPr lang="de-AT" baseline="0" dirty="0" err="1" smtClean="0"/>
              <a:t>for</a:t>
            </a:r>
            <a:r>
              <a:rPr lang="de-AT" baseline="0" dirty="0" smtClean="0"/>
              <a:t> </a:t>
            </a:r>
            <a:r>
              <a:rPr lang="de-AT" baseline="0" dirty="0" err="1" smtClean="0"/>
              <a:t>you</a:t>
            </a:r>
            <a:r>
              <a:rPr lang="de-AT" baseline="0" dirty="0" smtClean="0"/>
              <a:t>. </a:t>
            </a:r>
          </a:p>
          <a:p>
            <a:r>
              <a:rPr lang="de-AT" baseline="0" dirty="0" smtClean="0"/>
              <a:t>This will </a:t>
            </a:r>
            <a:r>
              <a:rPr lang="de-AT" baseline="0" dirty="0" err="1" smtClean="0"/>
              <a:t>be</a:t>
            </a:r>
            <a:r>
              <a:rPr lang="de-AT" baseline="0" dirty="0" smtClean="0"/>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exercise</a:t>
            </a:r>
            <a:r>
              <a:rPr lang="de-AT" baseline="0" dirty="0" smtClean="0"/>
              <a:t> </a:t>
            </a:r>
            <a:r>
              <a:rPr lang="de-AT" baseline="0" dirty="0" err="1" smtClean="0"/>
              <a:t>under</a:t>
            </a:r>
            <a:r>
              <a:rPr lang="de-AT" baseline="0" dirty="0" smtClean="0"/>
              <a:t> </a:t>
            </a:r>
            <a:r>
              <a:rPr lang="de-AT" baseline="0" dirty="0" err="1" smtClean="0"/>
              <a:t>the</a:t>
            </a:r>
            <a:r>
              <a:rPr lang="de-AT" baseline="0" dirty="0" smtClean="0"/>
              <a:t> </a:t>
            </a:r>
            <a:r>
              <a:rPr lang="de-AT" baseline="0" dirty="0" err="1" smtClean="0"/>
              <a:t>flag</a:t>
            </a:r>
            <a:r>
              <a:rPr lang="de-AT" baseline="0" dirty="0" smtClean="0"/>
              <a:t> </a:t>
            </a:r>
            <a:r>
              <a:rPr lang="de-AT" baseline="0" dirty="0" err="1" smtClean="0"/>
              <a:t>of</a:t>
            </a:r>
            <a:r>
              <a:rPr lang="de-AT" baseline="0" dirty="0" smtClean="0"/>
              <a:t> MTI </a:t>
            </a:r>
            <a:r>
              <a:rPr lang="de-AT" baseline="0" dirty="0" err="1" smtClean="0"/>
              <a:t>conducted</a:t>
            </a:r>
            <a:r>
              <a:rPr lang="de-AT" baseline="0" dirty="0" smtClean="0"/>
              <a:t> </a:t>
            </a:r>
            <a:r>
              <a:rPr lang="de-AT" baseline="0" dirty="0" err="1" smtClean="0"/>
              <a:t>with</a:t>
            </a:r>
            <a:r>
              <a:rPr lang="de-AT" baseline="0" dirty="0" smtClean="0"/>
              <a:t> </a:t>
            </a:r>
            <a:r>
              <a:rPr lang="de-AT" baseline="0" dirty="0" err="1" smtClean="0"/>
              <a:t>our</a:t>
            </a:r>
            <a:r>
              <a:rPr lang="de-AT" baseline="0" dirty="0" smtClean="0"/>
              <a:t> international </a:t>
            </a:r>
            <a:r>
              <a:rPr lang="de-AT" baseline="0" dirty="0" err="1" smtClean="0"/>
              <a:t>partners</a:t>
            </a:r>
            <a:r>
              <a:rPr lang="de-AT" baseline="0" dirty="0" smtClean="0"/>
              <a:t> </a:t>
            </a:r>
            <a:r>
              <a:rPr lang="de-AT" baseline="0" dirty="0" err="1" smtClean="0"/>
              <a:t>and</a:t>
            </a:r>
            <a:r>
              <a:rPr lang="de-AT" baseline="0" dirty="0" smtClean="0"/>
              <a:t> </a:t>
            </a:r>
            <a:r>
              <a:rPr lang="de-AT" baseline="0" dirty="0" err="1" smtClean="0"/>
              <a:t>offered</a:t>
            </a:r>
            <a:r>
              <a:rPr lang="de-AT" baseline="0" dirty="0" smtClean="0"/>
              <a:t> </a:t>
            </a:r>
            <a:r>
              <a:rPr lang="de-AT" baseline="0" dirty="0" err="1" smtClean="0"/>
              <a:t>to</a:t>
            </a:r>
            <a:r>
              <a:rPr lang="de-AT" baseline="0" dirty="0" smtClean="0"/>
              <a:t> </a:t>
            </a:r>
            <a:r>
              <a:rPr lang="de-AT" baseline="0" dirty="0" err="1" smtClean="0"/>
              <a:t>you</a:t>
            </a:r>
            <a:r>
              <a:rPr lang="de-AT" baseline="0" dirty="0" smtClean="0"/>
              <a:t>.</a:t>
            </a:r>
          </a:p>
          <a:p>
            <a:r>
              <a:rPr lang="de-AT" baseline="0" dirty="0" err="1" smtClean="0"/>
              <a:t>Let</a:t>
            </a:r>
            <a:r>
              <a:rPr lang="de-AT" baseline="0" dirty="0" smtClean="0"/>
              <a:t> </a:t>
            </a:r>
            <a:r>
              <a:rPr lang="de-AT" baseline="0" dirty="0" err="1" smtClean="0"/>
              <a:t>me</a:t>
            </a:r>
            <a:r>
              <a:rPr lang="de-AT" baseline="0" dirty="0" smtClean="0"/>
              <a:t> </a:t>
            </a:r>
            <a:r>
              <a:rPr lang="de-AT" baseline="0" dirty="0" err="1" smtClean="0"/>
              <a:t>now</a:t>
            </a:r>
            <a:r>
              <a:rPr lang="de-AT" baseline="0" dirty="0" smtClean="0"/>
              <a:t> </a:t>
            </a:r>
            <a:r>
              <a:rPr lang="de-AT" baseline="0" dirty="0" err="1" smtClean="0"/>
              <a:t>give</a:t>
            </a:r>
            <a:r>
              <a:rPr lang="de-AT" baseline="0" dirty="0" smtClean="0"/>
              <a:t> a an </a:t>
            </a:r>
            <a:r>
              <a:rPr lang="de-AT" baseline="0" dirty="0" err="1" smtClean="0"/>
              <a:t>overview</a:t>
            </a:r>
            <a:r>
              <a:rPr lang="de-AT" baseline="0" dirty="0" smtClean="0"/>
              <a:t> </a:t>
            </a:r>
            <a:r>
              <a:rPr lang="de-AT" baseline="0" dirty="0" err="1" smtClean="0"/>
              <a:t>about</a:t>
            </a:r>
            <a:r>
              <a:rPr lang="de-AT" baseline="0" dirty="0" smtClean="0"/>
              <a:t> CAP15. </a:t>
            </a:r>
          </a:p>
          <a:p>
            <a:r>
              <a:rPr lang="de-AT" baseline="0" dirty="0" smtClean="0"/>
              <a:t>In </a:t>
            </a:r>
            <a:r>
              <a:rPr lang="de-AT" baseline="0" dirty="0" err="1" smtClean="0"/>
              <a:t>case</a:t>
            </a:r>
            <a:r>
              <a:rPr lang="de-AT" baseline="0" dirty="0" smtClean="0"/>
              <a:t> </a:t>
            </a:r>
            <a:r>
              <a:rPr lang="de-AT" baseline="0" dirty="0" err="1" smtClean="0"/>
              <a:t>you</a:t>
            </a:r>
            <a:r>
              <a:rPr lang="de-AT" baseline="0" dirty="0" smtClean="0"/>
              <a:t> </a:t>
            </a:r>
            <a:r>
              <a:rPr lang="de-AT" baseline="0" dirty="0" err="1" smtClean="0"/>
              <a:t>have</a:t>
            </a:r>
            <a:r>
              <a:rPr lang="de-AT" baseline="0" dirty="0" smtClean="0"/>
              <a:t> </a:t>
            </a:r>
            <a:r>
              <a:rPr lang="de-AT" baseline="0" dirty="0" err="1" smtClean="0"/>
              <a:t>any</a:t>
            </a:r>
            <a:r>
              <a:rPr lang="de-AT" baseline="0" dirty="0" smtClean="0"/>
              <a:t> </a:t>
            </a:r>
            <a:r>
              <a:rPr lang="de-AT" baseline="0" dirty="0" err="1" smtClean="0"/>
              <a:t>questions</a:t>
            </a:r>
            <a:r>
              <a:rPr lang="de-AT" baseline="0" dirty="0" smtClean="0"/>
              <a:t> </a:t>
            </a:r>
            <a:r>
              <a:rPr lang="de-AT" baseline="0" dirty="0" err="1" smtClean="0"/>
              <a:t>for</a:t>
            </a:r>
            <a:r>
              <a:rPr lang="de-AT" baseline="0" dirty="0" smtClean="0"/>
              <a:t> </a:t>
            </a:r>
            <a:r>
              <a:rPr lang="de-AT" baseline="0" dirty="0" err="1" smtClean="0"/>
              <a:t>understanding</a:t>
            </a:r>
            <a:r>
              <a:rPr lang="de-AT" baseline="0" dirty="0" smtClean="0"/>
              <a:t> </a:t>
            </a:r>
            <a:r>
              <a:rPr lang="de-AT" baseline="0" dirty="0" err="1" smtClean="0"/>
              <a:t>please</a:t>
            </a:r>
            <a:r>
              <a:rPr lang="de-AT" baseline="0" dirty="0" smtClean="0"/>
              <a:t> </a:t>
            </a:r>
            <a:r>
              <a:rPr lang="de-AT" baseline="0" dirty="0" err="1" smtClean="0"/>
              <a:t>ask</a:t>
            </a:r>
            <a:r>
              <a:rPr lang="de-AT" baseline="0" dirty="0" smtClean="0"/>
              <a:t> </a:t>
            </a:r>
            <a:r>
              <a:rPr lang="de-AT" baseline="0" dirty="0" err="1" smtClean="0"/>
              <a:t>immediately</a:t>
            </a:r>
            <a:r>
              <a:rPr lang="de-AT" baseline="0" dirty="0" smtClean="0"/>
              <a:t>. In </a:t>
            </a:r>
            <a:r>
              <a:rPr lang="de-AT" baseline="0" dirty="0" err="1" smtClean="0"/>
              <a:t>case</a:t>
            </a:r>
            <a:r>
              <a:rPr lang="de-AT" baseline="0" dirty="0" smtClean="0"/>
              <a:t> </a:t>
            </a:r>
            <a:r>
              <a:rPr lang="de-AT" baseline="0" dirty="0" err="1" smtClean="0"/>
              <a:t>of</a:t>
            </a:r>
            <a:r>
              <a:rPr lang="de-AT" baseline="0" dirty="0" smtClean="0"/>
              <a:t> </a:t>
            </a:r>
            <a:r>
              <a:rPr lang="de-AT" baseline="0" dirty="0" err="1" smtClean="0"/>
              <a:t>other</a:t>
            </a:r>
            <a:r>
              <a:rPr lang="de-AT" baseline="0" dirty="0" smtClean="0"/>
              <a:t> </a:t>
            </a:r>
            <a:r>
              <a:rPr lang="de-AT" baseline="0" dirty="0" err="1" smtClean="0"/>
              <a:t>questions</a:t>
            </a:r>
            <a:r>
              <a:rPr lang="de-AT" baseline="0" dirty="0" smtClean="0"/>
              <a:t>, </a:t>
            </a:r>
            <a:r>
              <a:rPr lang="de-AT" baseline="0" dirty="0" err="1" smtClean="0"/>
              <a:t>please</a:t>
            </a:r>
            <a:r>
              <a:rPr lang="de-AT" baseline="0" dirty="0" smtClean="0"/>
              <a:t> </a:t>
            </a:r>
            <a:r>
              <a:rPr lang="de-AT" baseline="0" dirty="0" err="1" smtClean="0"/>
              <a:t>ask</a:t>
            </a:r>
            <a:r>
              <a:rPr lang="de-AT" baseline="0" dirty="0" smtClean="0"/>
              <a:t> at </a:t>
            </a:r>
            <a:r>
              <a:rPr lang="de-AT" baseline="0" dirty="0" err="1" smtClean="0"/>
              <a:t>the</a:t>
            </a:r>
            <a:r>
              <a:rPr lang="de-AT" baseline="0" dirty="0" smtClean="0"/>
              <a:t> end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briefing</a:t>
            </a:r>
            <a:r>
              <a:rPr lang="de-AT" baseline="0" dirty="0" smtClean="0"/>
              <a:t>, </a:t>
            </a:r>
            <a:r>
              <a:rPr lang="de-AT" baseline="0" dirty="0" err="1" smtClean="0"/>
              <a:t>when</a:t>
            </a:r>
            <a:r>
              <a:rPr lang="de-AT" baseline="0" dirty="0" smtClean="0"/>
              <a:t> </a:t>
            </a:r>
            <a:r>
              <a:rPr lang="de-AT" baseline="0" dirty="0" err="1" smtClean="0"/>
              <a:t>we</a:t>
            </a:r>
            <a:r>
              <a:rPr lang="de-AT" baseline="0" dirty="0" smtClean="0"/>
              <a:t> also </a:t>
            </a:r>
            <a:r>
              <a:rPr lang="de-AT" baseline="0" dirty="0" err="1" smtClean="0"/>
              <a:t>can</a:t>
            </a:r>
            <a:r>
              <a:rPr lang="de-AT" baseline="0" dirty="0" smtClean="0"/>
              <a:t> </a:t>
            </a:r>
            <a:r>
              <a:rPr lang="de-AT" baseline="0" dirty="0" err="1" smtClean="0"/>
              <a:t>have</a:t>
            </a:r>
            <a:r>
              <a:rPr lang="de-AT" baseline="0" dirty="0" smtClean="0"/>
              <a:t> a </a:t>
            </a:r>
            <a:r>
              <a:rPr lang="de-AT" baseline="0" dirty="0" err="1" smtClean="0"/>
              <a:t>short</a:t>
            </a:r>
            <a:r>
              <a:rPr lang="de-AT" baseline="0" dirty="0" smtClean="0"/>
              <a:t> </a:t>
            </a:r>
            <a:r>
              <a:rPr lang="de-AT" baseline="0" dirty="0" err="1" smtClean="0"/>
              <a:t>discussion</a:t>
            </a:r>
            <a:r>
              <a:rPr lang="de-AT" baseline="0" dirty="0" smtClean="0"/>
              <a:t> </a:t>
            </a:r>
            <a:r>
              <a:rPr lang="de-AT" baseline="0" dirty="0" err="1" smtClean="0"/>
              <a:t>if</a:t>
            </a:r>
            <a:r>
              <a:rPr lang="de-AT" baseline="0" dirty="0" smtClean="0"/>
              <a:t> </a:t>
            </a:r>
            <a:r>
              <a:rPr lang="de-AT" baseline="0" dirty="0" err="1" smtClean="0"/>
              <a:t>required</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a:t>
            </a:fld>
            <a:endParaRPr lang="de-AT" altLang="de-DE"/>
          </a:p>
        </p:txBody>
      </p:sp>
    </p:spTree>
    <p:extLst>
      <p:ext uri="{BB962C8B-B14F-4D97-AF65-F5344CB8AC3E}">
        <p14:creationId xmlns:p14="http://schemas.microsoft.com/office/powerpoint/2010/main" val="38606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2nd INFCOY </a:t>
            </a:r>
            <a:r>
              <a:rPr lang="de-AT" dirty="0" err="1" smtClean="0"/>
              <a:t>is</a:t>
            </a:r>
            <a:r>
              <a:rPr lang="de-AT" baseline="0" dirty="0" smtClean="0"/>
              <a:t> </a:t>
            </a:r>
            <a:r>
              <a:rPr lang="de-AT" baseline="0" dirty="0" err="1" smtClean="0"/>
              <a:t>defending</a:t>
            </a:r>
            <a:r>
              <a:rPr lang="de-AT" baseline="0" dirty="0" smtClean="0"/>
              <a:t> in </a:t>
            </a:r>
            <a:r>
              <a:rPr lang="de-AT" baseline="0" dirty="0" err="1" smtClean="0"/>
              <a:t>the</a:t>
            </a:r>
            <a:r>
              <a:rPr lang="de-AT" baseline="0" dirty="0" smtClean="0"/>
              <a:t> FEBA </a:t>
            </a:r>
            <a:r>
              <a:rPr lang="de-AT" baseline="0" dirty="0" err="1" smtClean="0"/>
              <a:t>close</a:t>
            </a:r>
            <a:r>
              <a:rPr lang="de-AT" baseline="0" dirty="0" smtClean="0"/>
              <a:t> </a:t>
            </a:r>
            <a:r>
              <a:rPr lang="de-AT" baseline="0" dirty="0" err="1" smtClean="0"/>
              <a:t>to</a:t>
            </a:r>
            <a:r>
              <a:rPr lang="de-AT" baseline="0" dirty="0" smtClean="0"/>
              <a:t> </a:t>
            </a:r>
            <a:r>
              <a:rPr lang="de-AT" baseline="0" dirty="0" err="1" smtClean="0"/>
              <a:t>the</a:t>
            </a:r>
            <a:r>
              <a:rPr lang="de-AT" baseline="0" dirty="0" smtClean="0"/>
              <a:t> </a:t>
            </a:r>
            <a:r>
              <a:rPr lang="de-AT" baseline="0" dirty="0" err="1" smtClean="0"/>
              <a:t>refugee</a:t>
            </a:r>
            <a:r>
              <a:rPr lang="de-AT" baseline="0" dirty="0" smtClean="0"/>
              <a:t> camp, also </a:t>
            </a:r>
            <a:r>
              <a:rPr lang="de-AT" baseline="0" dirty="0" err="1" smtClean="0"/>
              <a:t>with</a:t>
            </a:r>
            <a:r>
              <a:rPr lang="de-AT" baseline="0" dirty="0" smtClean="0"/>
              <a:t> 2 </a:t>
            </a:r>
            <a:r>
              <a:rPr lang="de-AT" baseline="0" dirty="0" err="1" smtClean="0"/>
              <a:t>pockets</a:t>
            </a:r>
            <a:r>
              <a:rPr lang="de-AT" baseline="0" dirty="0" smtClean="0"/>
              <a:t> </a:t>
            </a:r>
            <a:r>
              <a:rPr lang="de-AT" baseline="0" dirty="0" err="1" smtClean="0"/>
              <a:t>of</a:t>
            </a:r>
            <a:r>
              <a:rPr lang="de-AT" baseline="0" dirty="0" smtClean="0"/>
              <a:t> </a:t>
            </a:r>
            <a:r>
              <a:rPr lang="de-AT" baseline="0" dirty="0" err="1" smtClean="0"/>
              <a:t>resistance</a:t>
            </a:r>
            <a:r>
              <a:rPr lang="de-AT" baseline="0" dirty="0" smtClean="0"/>
              <a:t> in remote </a:t>
            </a:r>
            <a:r>
              <a:rPr lang="de-AT" baseline="0" dirty="0" err="1" smtClean="0"/>
              <a:t>and</a:t>
            </a:r>
            <a:r>
              <a:rPr lang="de-AT" baseline="0" dirty="0" smtClean="0"/>
              <a:t> </a:t>
            </a:r>
            <a:r>
              <a:rPr lang="de-AT" baseline="0" dirty="0" err="1" smtClean="0"/>
              <a:t>steep</a:t>
            </a:r>
            <a:r>
              <a:rPr lang="de-AT" baseline="0" dirty="0" smtClean="0"/>
              <a:t> </a:t>
            </a:r>
            <a:r>
              <a:rPr lang="de-AT" baseline="0" dirty="0" err="1" smtClean="0"/>
              <a:t>terrain</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10</a:t>
            </a:fld>
            <a:endParaRPr lang="de-AT" altLang="de-DE"/>
          </a:p>
        </p:txBody>
      </p:sp>
    </p:spTree>
    <p:extLst>
      <p:ext uri="{BB962C8B-B14F-4D97-AF65-F5344CB8AC3E}">
        <p14:creationId xmlns:p14="http://schemas.microsoft.com/office/powerpoint/2010/main" val="77384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3rd</a:t>
            </a:r>
            <a:r>
              <a:rPr lang="de-AT" baseline="0" dirty="0" smtClean="0"/>
              <a:t> INFCOY </a:t>
            </a:r>
            <a:r>
              <a:rPr lang="de-AT" baseline="0" dirty="0" err="1" smtClean="0"/>
              <a:t>defends</a:t>
            </a:r>
            <a:r>
              <a:rPr lang="de-AT" baseline="0" dirty="0" smtClean="0"/>
              <a:t> in FEBA East.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11</a:t>
            </a:fld>
            <a:endParaRPr lang="de-AT" altLang="de-DE"/>
          </a:p>
        </p:txBody>
      </p:sp>
    </p:spTree>
    <p:extLst>
      <p:ext uri="{BB962C8B-B14F-4D97-AF65-F5344CB8AC3E}">
        <p14:creationId xmlns:p14="http://schemas.microsoft.com/office/powerpoint/2010/main" val="253688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4th </a:t>
            </a:r>
            <a:r>
              <a:rPr lang="de-AT" dirty="0" err="1" smtClean="0"/>
              <a:t>unit</a:t>
            </a:r>
            <a:r>
              <a:rPr lang="de-AT" dirty="0" smtClean="0"/>
              <a:t>,</a:t>
            </a:r>
            <a:r>
              <a:rPr lang="de-AT" baseline="0" dirty="0" smtClean="0"/>
              <a:t> </a:t>
            </a:r>
            <a:r>
              <a:rPr lang="de-AT" baseline="0" dirty="0" err="1" smtClean="0"/>
              <a:t>the</a:t>
            </a:r>
            <a:r>
              <a:rPr lang="de-AT" baseline="0" dirty="0" smtClean="0"/>
              <a:t> </a:t>
            </a:r>
            <a:r>
              <a:rPr lang="de-AT" baseline="0" dirty="0" err="1" smtClean="0"/>
              <a:t>Combat</a:t>
            </a:r>
            <a:r>
              <a:rPr lang="de-AT" baseline="0" dirty="0" smtClean="0"/>
              <a:t> Support </a:t>
            </a:r>
            <a:r>
              <a:rPr lang="de-AT" baseline="0" dirty="0" err="1" smtClean="0"/>
              <a:t>Coy</a:t>
            </a:r>
            <a:r>
              <a:rPr lang="de-AT" baseline="0" dirty="0" smtClean="0"/>
              <a:t> </a:t>
            </a:r>
            <a:r>
              <a:rPr lang="de-AT" baseline="0" dirty="0" err="1" smtClean="0"/>
              <a:t>is</a:t>
            </a:r>
            <a:r>
              <a:rPr lang="de-AT" baseline="0" dirty="0" smtClean="0"/>
              <a:t> </a:t>
            </a:r>
            <a:r>
              <a:rPr lang="de-AT" baseline="0" dirty="0" err="1" smtClean="0"/>
              <a:t>centrally</a:t>
            </a:r>
            <a:r>
              <a:rPr lang="de-AT" baseline="0" dirty="0" smtClean="0"/>
              <a:t> </a:t>
            </a:r>
            <a:r>
              <a:rPr lang="de-AT" baseline="0" dirty="0" err="1" smtClean="0"/>
              <a:t>kept</a:t>
            </a:r>
            <a:r>
              <a:rPr lang="de-AT" baseline="0" dirty="0" smtClean="0"/>
              <a:t> </a:t>
            </a:r>
            <a:r>
              <a:rPr lang="de-AT" baseline="0" dirty="0" err="1" smtClean="0"/>
              <a:t>available</a:t>
            </a:r>
            <a:r>
              <a:rPr lang="de-AT" baseline="0" dirty="0" smtClean="0"/>
              <a:t> </a:t>
            </a:r>
            <a:r>
              <a:rPr lang="de-AT" baseline="0" dirty="0" err="1" smtClean="0"/>
              <a:t>as</a:t>
            </a:r>
            <a:r>
              <a:rPr lang="de-AT" baseline="0" dirty="0" smtClean="0"/>
              <a:t> </a:t>
            </a:r>
            <a:r>
              <a:rPr lang="de-AT" baseline="0" dirty="0" err="1" smtClean="0"/>
              <a:t>the</a:t>
            </a:r>
            <a:r>
              <a:rPr lang="de-AT" baseline="0" dirty="0" smtClean="0"/>
              <a:t> </a:t>
            </a:r>
            <a:r>
              <a:rPr lang="de-AT" baseline="0" dirty="0" err="1" smtClean="0"/>
              <a:t>reserve</a:t>
            </a:r>
            <a:r>
              <a:rPr lang="de-AT" baseline="0" dirty="0" smtClean="0"/>
              <a:t> </a:t>
            </a:r>
            <a:r>
              <a:rPr lang="de-AT" baseline="0" dirty="0" err="1" smtClean="0"/>
              <a:t>element</a:t>
            </a:r>
            <a:r>
              <a:rPr lang="de-AT" baseline="0" dirty="0" smtClean="0"/>
              <a:t> </a:t>
            </a:r>
            <a:r>
              <a:rPr lang="de-AT" baseline="0" dirty="0" err="1" smtClean="0"/>
              <a:t>of</a:t>
            </a:r>
            <a:r>
              <a:rPr lang="de-AT" baseline="0" dirty="0" smtClean="0"/>
              <a:t> </a:t>
            </a:r>
            <a:r>
              <a:rPr lang="de-AT" baseline="0" dirty="0" err="1" smtClean="0"/>
              <a:t>the</a:t>
            </a:r>
            <a:r>
              <a:rPr lang="de-AT" baseline="0" dirty="0" smtClean="0"/>
              <a:t> BN.</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12</a:t>
            </a:fld>
            <a:endParaRPr lang="de-AT" altLang="de-DE"/>
          </a:p>
        </p:txBody>
      </p:sp>
    </p:spTree>
    <p:extLst>
      <p:ext uri="{BB962C8B-B14F-4D97-AF65-F5344CB8AC3E}">
        <p14:creationId xmlns:p14="http://schemas.microsoft.com/office/powerpoint/2010/main" val="6610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An</a:t>
            </a:r>
            <a:r>
              <a:rPr lang="de-AT" baseline="0" dirty="0" smtClean="0"/>
              <a:t> </a:t>
            </a:r>
            <a:r>
              <a:rPr lang="de-AT" baseline="0" dirty="0" err="1" smtClean="0"/>
              <a:t>engineer</a:t>
            </a:r>
            <a:r>
              <a:rPr lang="de-AT" baseline="0" dirty="0" smtClean="0"/>
              <a:t> </a:t>
            </a:r>
            <a:r>
              <a:rPr lang="de-AT" baseline="0" dirty="0" err="1" smtClean="0"/>
              <a:t>Coy</a:t>
            </a:r>
            <a:r>
              <a:rPr lang="de-AT" baseline="0" dirty="0" smtClean="0"/>
              <a:t> </a:t>
            </a:r>
            <a:r>
              <a:rPr lang="de-AT" baseline="0" dirty="0" err="1" smtClean="0"/>
              <a:t>is</a:t>
            </a:r>
            <a:r>
              <a:rPr lang="de-AT" baseline="0" dirty="0" smtClean="0"/>
              <a:t> </a:t>
            </a:r>
            <a:r>
              <a:rPr lang="de-AT" baseline="0" dirty="0" err="1" smtClean="0"/>
              <a:t>supporting</a:t>
            </a:r>
            <a:r>
              <a:rPr lang="de-AT" baseline="0" dirty="0" smtClean="0"/>
              <a:t> </a:t>
            </a:r>
            <a:r>
              <a:rPr lang="de-AT" baseline="0" dirty="0" err="1" smtClean="0"/>
              <a:t>the</a:t>
            </a:r>
            <a:r>
              <a:rPr lang="de-AT" baseline="0" dirty="0" smtClean="0"/>
              <a:t> </a:t>
            </a:r>
            <a:r>
              <a:rPr lang="de-AT" baseline="0" dirty="0" err="1" smtClean="0"/>
              <a:t>defending</a:t>
            </a:r>
            <a:r>
              <a:rPr lang="de-AT" baseline="0" dirty="0" smtClean="0"/>
              <a:t> </a:t>
            </a:r>
            <a:r>
              <a:rPr lang="de-AT" baseline="0" dirty="0" err="1" smtClean="0"/>
              <a:t>elements</a:t>
            </a:r>
            <a:r>
              <a:rPr lang="de-AT" baseline="0" dirty="0" smtClean="0"/>
              <a:t> in </a:t>
            </a:r>
            <a:r>
              <a:rPr lang="de-AT" baseline="0" dirty="0" err="1" smtClean="0"/>
              <a:t>the</a:t>
            </a:r>
            <a:r>
              <a:rPr lang="de-AT" baseline="0" dirty="0" smtClean="0"/>
              <a:t> </a:t>
            </a:r>
            <a:r>
              <a:rPr lang="de-AT" baseline="0" dirty="0" err="1" smtClean="0"/>
              <a:t>steep</a:t>
            </a:r>
            <a:r>
              <a:rPr lang="de-AT" baseline="0" dirty="0" smtClean="0"/>
              <a:t> </a:t>
            </a:r>
            <a:r>
              <a:rPr lang="de-AT" baseline="0" dirty="0" err="1" smtClean="0"/>
              <a:t>col</a:t>
            </a:r>
            <a:r>
              <a:rPr lang="de-AT" baseline="0" dirty="0" smtClean="0"/>
              <a:t> </a:t>
            </a:r>
            <a:r>
              <a:rPr lang="de-AT" baseline="0" dirty="0" err="1" smtClean="0"/>
              <a:t>of</a:t>
            </a:r>
            <a:r>
              <a:rPr lang="de-AT" baseline="0" dirty="0" smtClean="0"/>
              <a:t> Tarntaler Scharte </a:t>
            </a:r>
            <a:r>
              <a:rPr lang="de-AT" baseline="0" dirty="0" err="1" smtClean="0"/>
              <a:t>by</a:t>
            </a:r>
            <a:r>
              <a:rPr lang="de-AT" baseline="0" dirty="0" smtClean="0"/>
              <a:t> </a:t>
            </a:r>
            <a:r>
              <a:rPr lang="de-AT" baseline="0" dirty="0" err="1" smtClean="0"/>
              <a:t>running</a:t>
            </a:r>
            <a:r>
              <a:rPr lang="de-AT" baseline="0" dirty="0" smtClean="0"/>
              <a:t> a </a:t>
            </a:r>
            <a:r>
              <a:rPr lang="de-AT" baseline="0" dirty="0" err="1" smtClean="0"/>
              <a:t>ropeway</a:t>
            </a:r>
            <a:r>
              <a:rPr lang="de-AT" baseline="0" dirty="0" smtClean="0"/>
              <a:t>. This </a:t>
            </a:r>
            <a:r>
              <a:rPr lang="de-AT" baseline="0" dirty="0" err="1" smtClean="0"/>
              <a:t>is</a:t>
            </a:r>
            <a:r>
              <a:rPr lang="de-AT" baseline="0" dirty="0" smtClean="0"/>
              <a:t> a </a:t>
            </a:r>
            <a:r>
              <a:rPr lang="de-AT" baseline="0" dirty="0" err="1" smtClean="0"/>
              <a:t>unique</a:t>
            </a:r>
            <a:r>
              <a:rPr lang="de-AT" baseline="0" dirty="0" smtClean="0"/>
              <a:t> </a:t>
            </a:r>
            <a:r>
              <a:rPr lang="de-AT" baseline="0" dirty="0" err="1" smtClean="0"/>
              <a:t>transport</a:t>
            </a:r>
            <a:r>
              <a:rPr lang="de-AT" baseline="0" dirty="0" smtClean="0"/>
              <a:t> </a:t>
            </a:r>
            <a:r>
              <a:rPr lang="de-AT" baseline="0" dirty="0" err="1" smtClean="0"/>
              <a:t>asset</a:t>
            </a:r>
            <a:r>
              <a:rPr lang="de-AT" baseline="0" dirty="0" smtClean="0"/>
              <a:t> </a:t>
            </a:r>
            <a:r>
              <a:rPr lang="de-AT" baseline="0" dirty="0" err="1" smtClean="0"/>
              <a:t>we</a:t>
            </a:r>
            <a:r>
              <a:rPr lang="de-AT" baseline="0" dirty="0" smtClean="0"/>
              <a:t> </a:t>
            </a:r>
            <a:r>
              <a:rPr lang="de-AT" baseline="0" dirty="0" err="1" smtClean="0"/>
              <a:t>have</a:t>
            </a:r>
            <a:r>
              <a:rPr lang="de-AT" baseline="0" dirty="0" smtClean="0"/>
              <a:t> in </a:t>
            </a:r>
            <a:r>
              <a:rPr lang="de-AT" baseline="0" dirty="0" err="1" smtClean="0"/>
              <a:t>our</a:t>
            </a:r>
            <a:r>
              <a:rPr lang="de-AT" baseline="0" dirty="0" smtClean="0"/>
              <a:t> </a:t>
            </a:r>
            <a:r>
              <a:rPr lang="de-AT" baseline="0" dirty="0" err="1" smtClean="0"/>
              <a:t>engineer</a:t>
            </a:r>
            <a:r>
              <a:rPr lang="de-AT" baseline="0" dirty="0" smtClean="0"/>
              <a:t> BN 2 in Salzburg.</a:t>
            </a:r>
          </a:p>
          <a:p>
            <a:r>
              <a:rPr lang="de-AT" baseline="0" dirty="0" err="1" smtClean="0"/>
              <a:t>Additionally</a:t>
            </a:r>
            <a:r>
              <a:rPr lang="de-AT" baseline="0" dirty="0" smtClean="0"/>
              <a:t> </a:t>
            </a:r>
            <a:r>
              <a:rPr lang="de-AT" baseline="0" dirty="0" err="1" smtClean="0"/>
              <a:t>the</a:t>
            </a:r>
            <a:r>
              <a:rPr lang="de-AT" baseline="0" dirty="0" smtClean="0"/>
              <a:t> ENGCOY </a:t>
            </a:r>
            <a:r>
              <a:rPr lang="de-AT" baseline="0" dirty="0" err="1" smtClean="0"/>
              <a:t>supports</a:t>
            </a:r>
            <a:r>
              <a:rPr lang="de-AT" baseline="0" dirty="0" smtClean="0"/>
              <a:t> </a:t>
            </a:r>
            <a:r>
              <a:rPr lang="de-AT" baseline="0" dirty="0" err="1" smtClean="0"/>
              <a:t>by</a:t>
            </a:r>
            <a:r>
              <a:rPr lang="de-AT" baseline="0" dirty="0" smtClean="0"/>
              <a:t> </a:t>
            </a:r>
            <a:r>
              <a:rPr lang="de-AT" baseline="0" dirty="0" err="1" smtClean="0"/>
              <a:t>obstacle</a:t>
            </a:r>
            <a:r>
              <a:rPr lang="de-AT" baseline="0" dirty="0" smtClean="0"/>
              <a:t>, </a:t>
            </a:r>
            <a:r>
              <a:rPr lang="de-AT" baseline="0" dirty="0" err="1" smtClean="0"/>
              <a:t>and</a:t>
            </a:r>
            <a:r>
              <a:rPr lang="de-AT" baseline="0" dirty="0" smtClean="0"/>
              <a:t> </a:t>
            </a:r>
            <a:r>
              <a:rPr lang="de-AT" baseline="0" dirty="0" err="1" smtClean="0"/>
              <a:t>demining</a:t>
            </a:r>
            <a:r>
              <a:rPr lang="de-AT" baseline="0" dirty="0" smtClean="0"/>
              <a:t> </a:t>
            </a:r>
            <a:r>
              <a:rPr lang="de-AT" baseline="0" dirty="0" err="1" smtClean="0"/>
              <a:t>capacities</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13</a:t>
            </a:fld>
            <a:endParaRPr lang="de-AT" altLang="de-DE"/>
          </a:p>
        </p:txBody>
      </p:sp>
    </p:spTree>
    <p:extLst>
      <p:ext uri="{BB962C8B-B14F-4D97-AF65-F5344CB8AC3E}">
        <p14:creationId xmlns:p14="http://schemas.microsoft.com/office/powerpoint/2010/main" val="62890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Additionally</a:t>
            </a:r>
            <a:r>
              <a:rPr lang="de-AT" baseline="0" dirty="0" smtClean="0"/>
              <a:t> </a:t>
            </a:r>
            <a:r>
              <a:rPr lang="de-AT" baseline="0" dirty="0" err="1" smtClean="0"/>
              <a:t>to</a:t>
            </a:r>
            <a:r>
              <a:rPr lang="de-AT" baseline="0" dirty="0" smtClean="0"/>
              <a:t> </a:t>
            </a:r>
            <a:r>
              <a:rPr lang="de-AT" baseline="0" dirty="0" err="1" smtClean="0"/>
              <a:t>the</a:t>
            </a:r>
            <a:r>
              <a:rPr lang="de-AT" baseline="0" dirty="0" smtClean="0"/>
              <a:t> </a:t>
            </a:r>
            <a:r>
              <a:rPr lang="de-AT" baseline="0" dirty="0" err="1" smtClean="0"/>
              <a:t>organic</a:t>
            </a:r>
            <a:r>
              <a:rPr lang="de-AT" baseline="0" dirty="0" smtClean="0"/>
              <a:t> </a:t>
            </a:r>
            <a:r>
              <a:rPr lang="de-AT" baseline="0" dirty="0" err="1" smtClean="0"/>
              <a:t>recce</a:t>
            </a:r>
            <a:r>
              <a:rPr lang="de-AT" baseline="0" dirty="0" smtClean="0"/>
              <a:t> </a:t>
            </a:r>
            <a:r>
              <a:rPr lang="de-AT" baseline="0" dirty="0" err="1" smtClean="0"/>
              <a:t>platoon</a:t>
            </a:r>
            <a:r>
              <a:rPr lang="de-AT" baseline="0" dirty="0" smtClean="0"/>
              <a:t> </a:t>
            </a:r>
            <a:r>
              <a:rPr lang="de-AT" baseline="0" dirty="0" err="1" smtClean="0"/>
              <a:t>of</a:t>
            </a:r>
            <a:r>
              <a:rPr lang="de-AT" baseline="0" dirty="0" smtClean="0"/>
              <a:t> </a:t>
            </a:r>
            <a:r>
              <a:rPr lang="de-AT" baseline="0" dirty="0" err="1" smtClean="0"/>
              <a:t>the</a:t>
            </a:r>
            <a:r>
              <a:rPr lang="de-AT" baseline="0" dirty="0" smtClean="0"/>
              <a:t> INFBN24, a </a:t>
            </a:r>
            <a:r>
              <a:rPr lang="de-AT" baseline="0" dirty="0" err="1" smtClean="0"/>
              <a:t>motorized</a:t>
            </a:r>
            <a:r>
              <a:rPr lang="de-AT" baseline="0" dirty="0" smtClean="0"/>
              <a:t> </a:t>
            </a:r>
            <a:r>
              <a:rPr lang="de-AT" baseline="0" dirty="0" err="1" smtClean="0"/>
              <a:t>recce</a:t>
            </a:r>
            <a:r>
              <a:rPr lang="de-AT" baseline="0" dirty="0" smtClean="0"/>
              <a:t> </a:t>
            </a:r>
            <a:r>
              <a:rPr lang="de-AT" baseline="0" dirty="0" err="1" smtClean="0"/>
              <a:t>platoon</a:t>
            </a:r>
            <a:r>
              <a:rPr lang="de-AT" baseline="0" dirty="0" smtClean="0"/>
              <a:t> </a:t>
            </a:r>
            <a:r>
              <a:rPr lang="de-AT" baseline="0" dirty="0" err="1" smtClean="0"/>
              <a:t>from</a:t>
            </a:r>
            <a:r>
              <a:rPr lang="de-AT" baseline="0" dirty="0" smtClean="0"/>
              <a:t> </a:t>
            </a:r>
            <a:r>
              <a:rPr lang="de-AT" baseline="0" dirty="0" err="1" smtClean="0"/>
              <a:t>the</a:t>
            </a:r>
            <a:r>
              <a:rPr lang="de-AT" baseline="0" dirty="0" smtClean="0"/>
              <a:t> RAB3 </a:t>
            </a:r>
            <a:r>
              <a:rPr lang="de-AT" baseline="0" dirty="0" err="1" smtClean="0"/>
              <a:t>provides</a:t>
            </a:r>
            <a:r>
              <a:rPr lang="de-AT" baseline="0" dirty="0" smtClean="0"/>
              <a:t> </a:t>
            </a:r>
            <a:r>
              <a:rPr lang="de-AT" baseline="0" dirty="0" err="1" smtClean="0"/>
              <a:t>technical</a:t>
            </a:r>
            <a:r>
              <a:rPr lang="de-AT" baseline="0" dirty="0" smtClean="0"/>
              <a:t> </a:t>
            </a:r>
            <a:r>
              <a:rPr lang="de-AT" baseline="0" dirty="0" err="1" smtClean="0"/>
              <a:t>surveillance</a:t>
            </a:r>
            <a:r>
              <a:rPr lang="de-AT" baseline="0" dirty="0" smtClean="0"/>
              <a:t> </a:t>
            </a:r>
            <a:r>
              <a:rPr lang="de-AT" baseline="0" dirty="0" err="1" smtClean="0"/>
              <a:t>and</a:t>
            </a:r>
            <a:r>
              <a:rPr lang="de-AT" baseline="0" dirty="0" smtClean="0"/>
              <a:t> </a:t>
            </a:r>
            <a:r>
              <a:rPr lang="de-AT" baseline="0" dirty="0" err="1" smtClean="0"/>
              <a:t>recce</a:t>
            </a:r>
            <a:r>
              <a:rPr lang="de-AT" baseline="0" dirty="0" smtClean="0"/>
              <a:t> </a:t>
            </a:r>
            <a:r>
              <a:rPr lang="de-AT" baseline="0" dirty="0" err="1" smtClean="0"/>
              <a:t>capacities</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14</a:t>
            </a:fld>
            <a:endParaRPr lang="de-AT" altLang="de-DE"/>
          </a:p>
        </p:txBody>
      </p:sp>
    </p:spTree>
    <p:extLst>
      <p:ext uri="{BB962C8B-B14F-4D97-AF65-F5344CB8AC3E}">
        <p14:creationId xmlns:p14="http://schemas.microsoft.com/office/powerpoint/2010/main" val="141811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support</a:t>
            </a:r>
            <a:r>
              <a:rPr lang="de-AT" baseline="0" dirty="0" smtClean="0"/>
              <a:t> </a:t>
            </a:r>
            <a:r>
              <a:rPr lang="de-AT" baseline="0" dirty="0" err="1" smtClean="0"/>
              <a:t>company</a:t>
            </a:r>
            <a:r>
              <a:rPr lang="de-AT" baseline="0" dirty="0" smtClean="0"/>
              <a:t> </a:t>
            </a:r>
            <a:r>
              <a:rPr lang="de-AT" baseline="0" dirty="0" err="1" smtClean="0"/>
              <a:t>supports</a:t>
            </a:r>
            <a:r>
              <a:rPr lang="de-AT" baseline="0" dirty="0" smtClean="0"/>
              <a:t> </a:t>
            </a:r>
            <a:r>
              <a:rPr lang="de-AT" baseline="0" dirty="0" err="1" smtClean="0"/>
              <a:t>from</a:t>
            </a:r>
            <a:r>
              <a:rPr lang="de-AT" baseline="0" dirty="0" smtClean="0"/>
              <a:t> a </a:t>
            </a:r>
            <a:r>
              <a:rPr lang="de-AT" baseline="0" dirty="0" err="1" smtClean="0"/>
              <a:t>BNSuport</a:t>
            </a:r>
            <a:r>
              <a:rPr lang="de-AT" baseline="0" dirty="0" smtClean="0"/>
              <a:t> </a:t>
            </a:r>
            <a:r>
              <a:rPr lang="de-AT" baseline="0" dirty="0" err="1" smtClean="0"/>
              <a:t>area</a:t>
            </a:r>
            <a:r>
              <a:rPr lang="de-AT" baseline="0" dirty="0" smtClean="0"/>
              <a:t> in </a:t>
            </a:r>
            <a:r>
              <a:rPr lang="de-AT" baseline="0" dirty="0" err="1" smtClean="0"/>
              <a:t>Walchen</a:t>
            </a:r>
            <a:r>
              <a:rPr lang="de-AT" baseline="0" dirty="0" smtClean="0"/>
              <a:t>. An </a:t>
            </a:r>
            <a:r>
              <a:rPr lang="de-AT" baseline="0" dirty="0" err="1" smtClean="0"/>
              <a:t>important</a:t>
            </a:r>
            <a:r>
              <a:rPr lang="de-AT" baseline="0" dirty="0" smtClean="0"/>
              <a:t> </a:t>
            </a:r>
            <a:r>
              <a:rPr lang="de-AT" baseline="0" dirty="0" err="1" smtClean="0"/>
              <a:t>unit</a:t>
            </a:r>
            <a:r>
              <a:rPr lang="de-AT" baseline="0" dirty="0" smtClean="0"/>
              <a:t> </a:t>
            </a:r>
            <a:r>
              <a:rPr lang="de-AT" baseline="0" dirty="0" err="1" smtClean="0"/>
              <a:t>for</a:t>
            </a:r>
            <a:r>
              <a:rPr lang="de-AT" baseline="0" dirty="0" smtClean="0"/>
              <a:t> </a:t>
            </a:r>
            <a:r>
              <a:rPr lang="de-AT" baseline="0" dirty="0" err="1" smtClean="0"/>
              <a:t>transport</a:t>
            </a:r>
            <a:r>
              <a:rPr lang="de-AT" baseline="0" dirty="0" smtClean="0"/>
              <a:t> </a:t>
            </a:r>
            <a:r>
              <a:rPr lang="de-AT" baseline="0" dirty="0" err="1" smtClean="0"/>
              <a:t>and</a:t>
            </a:r>
            <a:r>
              <a:rPr lang="de-AT" baseline="0" dirty="0" smtClean="0"/>
              <a:t> also </a:t>
            </a:r>
            <a:r>
              <a:rPr lang="de-AT" baseline="0" dirty="0" err="1" smtClean="0"/>
              <a:t>surveillance</a:t>
            </a:r>
            <a:r>
              <a:rPr lang="de-AT" baseline="0" dirty="0" smtClean="0"/>
              <a:t> </a:t>
            </a:r>
            <a:r>
              <a:rPr lang="de-AT" baseline="0" dirty="0" err="1" smtClean="0"/>
              <a:t>tasks</a:t>
            </a:r>
            <a:r>
              <a:rPr lang="de-AT" baseline="0" dirty="0" smtClean="0"/>
              <a:t> </a:t>
            </a:r>
            <a:r>
              <a:rPr lang="de-AT" baseline="0" dirty="0" err="1" smtClean="0"/>
              <a:t>is</a:t>
            </a:r>
            <a:r>
              <a:rPr lang="de-AT" baseline="0" dirty="0" smtClean="0"/>
              <a:t> </a:t>
            </a:r>
            <a:r>
              <a:rPr lang="de-AT" baseline="0" dirty="0" err="1" smtClean="0"/>
              <a:t>the</a:t>
            </a:r>
            <a:r>
              <a:rPr lang="de-AT" baseline="0" dirty="0" smtClean="0"/>
              <a:t> pack </a:t>
            </a:r>
            <a:r>
              <a:rPr lang="de-AT" baseline="0" dirty="0" err="1" smtClean="0"/>
              <a:t>horses</a:t>
            </a:r>
            <a:r>
              <a:rPr lang="de-AT" baseline="0" dirty="0" smtClean="0"/>
              <a:t> </a:t>
            </a:r>
            <a:r>
              <a:rPr lang="de-AT" baseline="0" dirty="0" err="1" smtClean="0"/>
              <a:t>platoon</a:t>
            </a:r>
            <a:r>
              <a:rPr lang="de-AT" baseline="0" dirty="0" smtClean="0"/>
              <a:t> </a:t>
            </a:r>
            <a:r>
              <a:rPr lang="de-AT" baseline="0" dirty="0" err="1" smtClean="0"/>
              <a:t>from</a:t>
            </a:r>
            <a:r>
              <a:rPr lang="de-AT" baseline="0" dirty="0" smtClean="0"/>
              <a:t> </a:t>
            </a:r>
            <a:r>
              <a:rPr lang="de-AT" baseline="0" dirty="0" err="1" smtClean="0"/>
              <a:t>the</a:t>
            </a:r>
            <a:r>
              <a:rPr lang="de-AT" baseline="0" dirty="0" smtClean="0"/>
              <a:t> HQBN 6.</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15</a:t>
            </a:fld>
            <a:endParaRPr lang="de-AT" altLang="de-DE"/>
          </a:p>
        </p:txBody>
      </p:sp>
    </p:spTree>
    <p:extLst>
      <p:ext uri="{BB962C8B-B14F-4D97-AF65-F5344CB8AC3E}">
        <p14:creationId xmlns:p14="http://schemas.microsoft.com/office/powerpoint/2010/main" val="89467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Pending</a:t>
            </a:r>
            <a:r>
              <a:rPr lang="de-AT" dirty="0" smtClean="0"/>
              <a:t> </a:t>
            </a:r>
            <a:r>
              <a:rPr lang="de-AT" dirty="0" err="1" smtClean="0"/>
              <a:t>your</a:t>
            </a:r>
            <a:r>
              <a:rPr lang="de-AT" dirty="0" smtClean="0"/>
              <a:t> </a:t>
            </a:r>
            <a:r>
              <a:rPr lang="de-AT" dirty="0" err="1" smtClean="0"/>
              <a:t>questions</a:t>
            </a:r>
            <a:r>
              <a:rPr lang="de-AT" dirty="0" smtClean="0"/>
              <a:t> </a:t>
            </a:r>
            <a:r>
              <a:rPr lang="de-AT" dirty="0" err="1" smtClean="0"/>
              <a:t>gentlemen</a:t>
            </a:r>
            <a:r>
              <a:rPr lang="de-AT" dirty="0" smtClean="0"/>
              <a:t>, </a:t>
            </a:r>
            <a:r>
              <a:rPr lang="de-AT" dirty="0" err="1" smtClean="0"/>
              <a:t>this</a:t>
            </a:r>
            <a:r>
              <a:rPr lang="de-AT" dirty="0" smtClean="0"/>
              <a:t> </a:t>
            </a:r>
            <a:r>
              <a:rPr lang="de-AT" dirty="0" err="1" smtClean="0"/>
              <a:t>concludes</a:t>
            </a:r>
            <a:r>
              <a:rPr lang="de-AT" dirty="0" smtClean="0"/>
              <a:t> </a:t>
            </a:r>
            <a:r>
              <a:rPr lang="de-AT" dirty="0" err="1" smtClean="0"/>
              <a:t>part</a:t>
            </a:r>
            <a:r>
              <a:rPr lang="de-AT" dirty="0" smtClean="0"/>
              <a:t> </a:t>
            </a:r>
            <a:r>
              <a:rPr lang="de-AT" dirty="0" err="1" smtClean="0"/>
              <a:t>one</a:t>
            </a:r>
            <a:r>
              <a:rPr lang="de-AT" dirty="0" smtClean="0"/>
              <a:t> </a:t>
            </a:r>
            <a:r>
              <a:rPr lang="de-AT" dirty="0" err="1" smtClean="0"/>
              <a:t>of</a:t>
            </a:r>
            <a:r>
              <a:rPr lang="de-AT" dirty="0" smtClean="0"/>
              <a:t> </a:t>
            </a:r>
            <a:r>
              <a:rPr lang="de-AT" dirty="0" err="1" smtClean="0"/>
              <a:t>my</a:t>
            </a:r>
            <a:r>
              <a:rPr lang="de-AT" dirty="0" smtClean="0"/>
              <a:t> </a:t>
            </a:r>
            <a:r>
              <a:rPr lang="de-AT" dirty="0" err="1" smtClean="0"/>
              <a:t>briefing</a:t>
            </a:r>
            <a:r>
              <a:rPr lang="de-AT"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16</a:t>
            </a:fld>
            <a:endParaRPr lang="de-AT" altLang="de-DE"/>
          </a:p>
        </p:txBody>
      </p:sp>
    </p:spTree>
    <p:extLst>
      <p:ext uri="{BB962C8B-B14F-4D97-AF65-F5344CB8AC3E}">
        <p14:creationId xmlns:p14="http://schemas.microsoft.com/office/powerpoint/2010/main" val="393477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Gentlemen I </a:t>
            </a:r>
            <a:r>
              <a:rPr lang="de-AT" dirty="0" err="1" smtClean="0"/>
              <a:t>now</a:t>
            </a:r>
            <a:r>
              <a:rPr lang="de-AT" dirty="0" smtClean="0"/>
              <a:t> </a:t>
            </a:r>
            <a:r>
              <a:rPr lang="de-AT" dirty="0" err="1" smtClean="0"/>
              <a:t>want</a:t>
            </a:r>
            <a:r>
              <a:rPr lang="de-AT" dirty="0" smtClean="0"/>
              <a:t> </a:t>
            </a:r>
            <a:r>
              <a:rPr lang="de-AT" dirty="0" err="1" smtClean="0"/>
              <a:t>to</a:t>
            </a:r>
            <a:r>
              <a:rPr lang="de-AT" dirty="0" smtClean="0"/>
              <a:t> </a:t>
            </a:r>
            <a:r>
              <a:rPr lang="de-AT" dirty="0" err="1" smtClean="0"/>
              <a:t>give</a:t>
            </a:r>
            <a:r>
              <a:rPr lang="de-AT" dirty="0" smtClean="0"/>
              <a:t> </a:t>
            </a:r>
            <a:r>
              <a:rPr lang="de-AT" dirty="0" err="1" smtClean="0"/>
              <a:t>you</a:t>
            </a:r>
            <a:r>
              <a:rPr lang="de-AT" dirty="0" smtClean="0"/>
              <a:t> an </a:t>
            </a:r>
            <a:r>
              <a:rPr lang="de-AT" dirty="0" err="1" smtClean="0"/>
              <a:t>outlook</a:t>
            </a:r>
            <a:r>
              <a:rPr lang="de-AT" dirty="0" smtClean="0"/>
              <a:t> </a:t>
            </a:r>
            <a:r>
              <a:rPr lang="de-AT" dirty="0" err="1" smtClean="0"/>
              <a:t>for</a:t>
            </a:r>
            <a:r>
              <a:rPr lang="de-AT" dirty="0" smtClean="0"/>
              <a:t> </a:t>
            </a:r>
            <a:r>
              <a:rPr lang="de-AT" dirty="0" err="1" smtClean="0"/>
              <a:t>the</a:t>
            </a:r>
            <a:r>
              <a:rPr lang="de-AT" dirty="0" smtClean="0"/>
              <a:t> </a:t>
            </a:r>
            <a:r>
              <a:rPr lang="de-AT" dirty="0" err="1" smtClean="0"/>
              <a:t>next</a:t>
            </a:r>
            <a:r>
              <a:rPr lang="de-AT" dirty="0" smtClean="0"/>
              <a:t> </a:t>
            </a:r>
            <a:r>
              <a:rPr lang="de-AT" dirty="0" err="1" smtClean="0"/>
              <a:t>years</a:t>
            </a:r>
            <a:r>
              <a:rPr lang="de-AT" dirty="0" smtClean="0"/>
              <a:t> </a:t>
            </a:r>
            <a:r>
              <a:rPr lang="de-AT" dirty="0" err="1" smtClean="0"/>
              <a:t>Exercise</a:t>
            </a:r>
            <a:r>
              <a:rPr lang="de-AT" dirty="0" smtClean="0"/>
              <a:t> CA16.</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17</a:t>
            </a:fld>
            <a:endParaRPr lang="de-AT" altLang="de-DE"/>
          </a:p>
        </p:txBody>
      </p:sp>
    </p:spTree>
    <p:extLst>
      <p:ext uri="{BB962C8B-B14F-4D97-AF65-F5344CB8AC3E}">
        <p14:creationId xmlns:p14="http://schemas.microsoft.com/office/powerpoint/2010/main" val="1705733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eaLnBrk="0" hangingPunct="0">
              <a:spcBef>
                <a:spcPct val="30000"/>
              </a:spcBef>
              <a:defRPr sz="1700">
                <a:solidFill>
                  <a:schemeClr val="tx1"/>
                </a:solidFill>
                <a:latin typeface="Arial" charset="0"/>
              </a:defRPr>
            </a:lvl1pPr>
            <a:lvl2pPr marL="1081364" indent="-415909" algn="l" eaLnBrk="0" hangingPunct="0">
              <a:spcBef>
                <a:spcPct val="30000"/>
              </a:spcBef>
              <a:defRPr sz="1700">
                <a:solidFill>
                  <a:schemeClr val="tx1"/>
                </a:solidFill>
                <a:latin typeface="Arial" charset="0"/>
              </a:defRPr>
            </a:lvl2pPr>
            <a:lvl3pPr marL="1663637" indent="-332727" algn="l" eaLnBrk="0" hangingPunct="0">
              <a:spcBef>
                <a:spcPct val="30000"/>
              </a:spcBef>
              <a:defRPr sz="1700">
                <a:solidFill>
                  <a:schemeClr val="tx1"/>
                </a:solidFill>
                <a:latin typeface="Arial" charset="0"/>
              </a:defRPr>
            </a:lvl3pPr>
            <a:lvl4pPr marL="2329091" indent="-332727" algn="l" eaLnBrk="0" hangingPunct="0">
              <a:spcBef>
                <a:spcPct val="30000"/>
              </a:spcBef>
              <a:defRPr sz="1700">
                <a:solidFill>
                  <a:schemeClr val="tx1"/>
                </a:solidFill>
                <a:latin typeface="Arial" charset="0"/>
              </a:defRPr>
            </a:lvl4pPr>
            <a:lvl5pPr marL="2994546" indent="-332727" algn="l" eaLnBrk="0" hangingPunct="0">
              <a:spcBef>
                <a:spcPct val="30000"/>
              </a:spcBef>
              <a:defRPr sz="1700">
                <a:solidFill>
                  <a:schemeClr val="tx1"/>
                </a:solidFill>
                <a:latin typeface="Arial" charset="0"/>
              </a:defRPr>
            </a:lvl5pPr>
            <a:lvl6pPr marL="3660000" indent="-332727" eaLnBrk="0" fontAlgn="base" hangingPunct="0">
              <a:spcBef>
                <a:spcPct val="30000"/>
              </a:spcBef>
              <a:spcAft>
                <a:spcPct val="0"/>
              </a:spcAft>
              <a:defRPr sz="1700">
                <a:solidFill>
                  <a:schemeClr val="tx1"/>
                </a:solidFill>
                <a:latin typeface="Arial" charset="0"/>
              </a:defRPr>
            </a:lvl6pPr>
            <a:lvl7pPr marL="4325455" indent="-332727" eaLnBrk="0" fontAlgn="base" hangingPunct="0">
              <a:spcBef>
                <a:spcPct val="30000"/>
              </a:spcBef>
              <a:spcAft>
                <a:spcPct val="0"/>
              </a:spcAft>
              <a:defRPr sz="1700">
                <a:solidFill>
                  <a:schemeClr val="tx1"/>
                </a:solidFill>
                <a:latin typeface="Arial" charset="0"/>
              </a:defRPr>
            </a:lvl7pPr>
            <a:lvl8pPr marL="4990910" indent="-332727" eaLnBrk="0" fontAlgn="base" hangingPunct="0">
              <a:spcBef>
                <a:spcPct val="30000"/>
              </a:spcBef>
              <a:spcAft>
                <a:spcPct val="0"/>
              </a:spcAft>
              <a:defRPr sz="1700">
                <a:solidFill>
                  <a:schemeClr val="tx1"/>
                </a:solidFill>
                <a:latin typeface="Arial" charset="0"/>
              </a:defRPr>
            </a:lvl8pPr>
            <a:lvl9pPr marL="5656364" indent="-332727" eaLnBrk="0" fontAlgn="base" hangingPunct="0">
              <a:spcBef>
                <a:spcPct val="30000"/>
              </a:spcBef>
              <a:spcAft>
                <a:spcPct val="0"/>
              </a:spcAft>
              <a:defRPr sz="1700">
                <a:solidFill>
                  <a:schemeClr val="tx1"/>
                </a:solidFill>
                <a:latin typeface="Arial" charset="0"/>
              </a:defRPr>
            </a:lvl9pPr>
          </a:lstStyle>
          <a:p>
            <a:pPr algn="r" eaLnBrk="1" hangingPunct="1">
              <a:spcBef>
                <a:spcPct val="0"/>
              </a:spcBef>
            </a:pPr>
            <a:fld id="{F90F4878-3CD2-411B-80B5-CDADFDDCF212}" type="slidenum">
              <a:rPr lang="de-AT" altLang="de-DE" smtClean="0"/>
              <a:pPr algn="r" eaLnBrk="1" hangingPunct="1">
                <a:spcBef>
                  <a:spcPct val="0"/>
                </a:spcBef>
              </a:pPr>
              <a:t>18</a:t>
            </a:fld>
            <a:endParaRPr lang="de-AT" alt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GB" altLang="de-DE" dirty="0" smtClean="0"/>
              <a:t>I’ll follow this</a:t>
            </a:r>
            <a:r>
              <a:rPr lang="en-GB" altLang="de-DE" baseline="0" dirty="0" smtClean="0"/>
              <a:t> Agenda:</a:t>
            </a:r>
            <a:endParaRPr lang="en-GB" alt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eaLnBrk="0" hangingPunct="0">
              <a:spcBef>
                <a:spcPct val="30000"/>
              </a:spcBef>
              <a:defRPr sz="1700">
                <a:solidFill>
                  <a:schemeClr val="tx1"/>
                </a:solidFill>
                <a:latin typeface="Arial" charset="0"/>
              </a:defRPr>
            </a:lvl1pPr>
            <a:lvl2pPr marL="1081364" indent="-415909" algn="l" eaLnBrk="0" hangingPunct="0">
              <a:spcBef>
                <a:spcPct val="30000"/>
              </a:spcBef>
              <a:defRPr sz="1700">
                <a:solidFill>
                  <a:schemeClr val="tx1"/>
                </a:solidFill>
                <a:latin typeface="Arial" charset="0"/>
              </a:defRPr>
            </a:lvl2pPr>
            <a:lvl3pPr marL="1663637" indent="-332727" algn="l" eaLnBrk="0" hangingPunct="0">
              <a:spcBef>
                <a:spcPct val="30000"/>
              </a:spcBef>
              <a:defRPr sz="1700">
                <a:solidFill>
                  <a:schemeClr val="tx1"/>
                </a:solidFill>
                <a:latin typeface="Arial" charset="0"/>
              </a:defRPr>
            </a:lvl3pPr>
            <a:lvl4pPr marL="2329091" indent="-332727" algn="l" eaLnBrk="0" hangingPunct="0">
              <a:spcBef>
                <a:spcPct val="30000"/>
              </a:spcBef>
              <a:defRPr sz="1700">
                <a:solidFill>
                  <a:schemeClr val="tx1"/>
                </a:solidFill>
                <a:latin typeface="Arial" charset="0"/>
              </a:defRPr>
            </a:lvl4pPr>
            <a:lvl5pPr marL="2994546" indent="-332727" algn="l" eaLnBrk="0" hangingPunct="0">
              <a:spcBef>
                <a:spcPct val="30000"/>
              </a:spcBef>
              <a:defRPr sz="1700">
                <a:solidFill>
                  <a:schemeClr val="tx1"/>
                </a:solidFill>
                <a:latin typeface="Arial" charset="0"/>
              </a:defRPr>
            </a:lvl5pPr>
            <a:lvl6pPr marL="3660000" indent="-332727" eaLnBrk="0" fontAlgn="base" hangingPunct="0">
              <a:spcBef>
                <a:spcPct val="30000"/>
              </a:spcBef>
              <a:spcAft>
                <a:spcPct val="0"/>
              </a:spcAft>
              <a:defRPr sz="1700">
                <a:solidFill>
                  <a:schemeClr val="tx1"/>
                </a:solidFill>
                <a:latin typeface="Arial" charset="0"/>
              </a:defRPr>
            </a:lvl6pPr>
            <a:lvl7pPr marL="4325455" indent="-332727" eaLnBrk="0" fontAlgn="base" hangingPunct="0">
              <a:spcBef>
                <a:spcPct val="30000"/>
              </a:spcBef>
              <a:spcAft>
                <a:spcPct val="0"/>
              </a:spcAft>
              <a:defRPr sz="1700">
                <a:solidFill>
                  <a:schemeClr val="tx1"/>
                </a:solidFill>
                <a:latin typeface="Arial" charset="0"/>
              </a:defRPr>
            </a:lvl7pPr>
            <a:lvl8pPr marL="4990910" indent="-332727" eaLnBrk="0" fontAlgn="base" hangingPunct="0">
              <a:spcBef>
                <a:spcPct val="30000"/>
              </a:spcBef>
              <a:spcAft>
                <a:spcPct val="0"/>
              </a:spcAft>
              <a:defRPr sz="1700">
                <a:solidFill>
                  <a:schemeClr val="tx1"/>
                </a:solidFill>
                <a:latin typeface="Arial" charset="0"/>
              </a:defRPr>
            </a:lvl8pPr>
            <a:lvl9pPr marL="5656364" indent="-332727" eaLnBrk="0" fontAlgn="base" hangingPunct="0">
              <a:spcBef>
                <a:spcPct val="30000"/>
              </a:spcBef>
              <a:spcAft>
                <a:spcPct val="0"/>
              </a:spcAft>
              <a:defRPr sz="1700">
                <a:solidFill>
                  <a:schemeClr val="tx1"/>
                </a:solidFill>
                <a:latin typeface="Arial" charset="0"/>
              </a:defRPr>
            </a:lvl9pPr>
          </a:lstStyle>
          <a:p>
            <a:pPr algn="r" eaLnBrk="1" hangingPunct="1">
              <a:spcBef>
                <a:spcPct val="0"/>
              </a:spcBef>
            </a:pPr>
            <a:fld id="{8EE3AFA2-3133-4F72-858A-0383357787B2}" type="slidenum">
              <a:rPr lang="de-AT" altLang="de-DE" smtClean="0"/>
              <a:pPr algn="r" eaLnBrk="1" hangingPunct="1">
                <a:spcBef>
                  <a:spcPct val="0"/>
                </a:spcBef>
              </a:pPr>
              <a:t>19</a:t>
            </a:fld>
            <a:endParaRPr lang="de-AT" altLang="de-D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spcBef>
                <a:spcPct val="0"/>
              </a:spcBef>
              <a:buFontTx/>
              <a:buNone/>
            </a:pPr>
            <a:r>
              <a:rPr lang="en-GB" altLang="de-DE" dirty="0" smtClean="0"/>
              <a:t>The purpose of the exercise will be…</a:t>
            </a:r>
          </a:p>
          <a:p>
            <a:pPr eaLnBrk="1" hangingPunct="1">
              <a:spcBef>
                <a:spcPct val="0"/>
              </a:spcBef>
              <a:buFontTx/>
              <a:buNone/>
            </a:pPr>
            <a:endParaRPr lang="en-GB" altLang="de-DE" dirty="0" smtClean="0"/>
          </a:p>
          <a:p>
            <a:pPr eaLnBrk="1" hangingPunct="1">
              <a:spcBef>
                <a:spcPct val="0"/>
              </a:spcBef>
              <a:buFontTx/>
              <a:buNone/>
            </a:pPr>
            <a:r>
              <a:rPr lang="en-GB" altLang="de-DE" dirty="0" smtClean="0"/>
              <a:t>The aims derived from this</a:t>
            </a:r>
            <a:r>
              <a:rPr lang="en-GB" altLang="de-DE" baseline="0" dirty="0" smtClean="0"/>
              <a:t> purpose are:…</a:t>
            </a:r>
            <a:endParaRPr lang="en-GB" altLang="de-DE" dirty="0" smtClean="0"/>
          </a:p>
          <a:p>
            <a:pPr eaLnBrk="1" hangingPunct="1">
              <a:spcBef>
                <a:spcPct val="0"/>
              </a:spcBef>
              <a:buFontTx/>
              <a:buChar char="•"/>
            </a:pPr>
            <a:endParaRPr lang="en-GB" altLang="de-DE"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Gentlemen. I will follow</a:t>
            </a:r>
            <a:r>
              <a:rPr lang="de-AT" baseline="0" dirty="0" smtClean="0"/>
              <a:t> </a:t>
            </a:r>
            <a:r>
              <a:rPr lang="de-AT" baseline="0" dirty="0" err="1" smtClean="0"/>
              <a:t>this</a:t>
            </a:r>
            <a:r>
              <a:rPr lang="de-AT" baseline="0" dirty="0" smtClean="0"/>
              <a:t> </a:t>
            </a:r>
            <a:r>
              <a:rPr lang="de-AT" baseline="0" dirty="0" err="1" smtClean="0"/>
              <a:t>agenda</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a:t>
            </a:fld>
            <a:endParaRPr lang="de-AT" altLang="de-DE"/>
          </a:p>
        </p:txBody>
      </p:sp>
    </p:spTree>
    <p:extLst>
      <p:ext uri="{BB962C8B-B14F-4D97-AF65-F5344CB8AC3E}">
        <p14:creationId xmlns:p14="http://schemas.microsoft.com/office/powerpoint/2010/main" val="270008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5551806" y="13634876"/>
            <a:ext cx="4245499" cy="71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3091" tIns="66545" rIns="133091" bIns="66545" anchor="b"/>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A14934E-96C1-49B7-A824-A0A6356876B2}" type="slidenum">
              <a:rPr lang="de-AT" altLang="de-DE"/>
              <a:pPr algn="r" eaLnBrk="1" hangingPunct="1">
                <a:spcBef>
                  <a:spcPct val="0"/>
                </a:spcBef>
              </a:pPr>
              <a:t>20</a:t>
            </a:fld>
            <a:endParaRPr lang="de-AT" alt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0"/>
              </a:spcBef>
              <a:buFontTx/>
              <a:buNone/>
            </a:pPr>
            <a:r>
              <a:rPr lang="en-GB" altLang="de-DE" b="1" dirty="0" smtClean="0"/>
              <a:t>The cornerstones of the exercise are as follows:</a:t>
            </a:r>
          </a:p>
          <a:p>
            <a:pPr eaLnBrk="1" hangingPunct="1">
              <a:spcBef>
                <a:spcPct val="0"/>
              </a:spcBef>
              <a:buFontTx/>
              <a:buNone/>
            </a:pPr>
            <a:r>
              <a:rPr lang="en-GB" altLang="de-DE" b="0" dirty="0" smtClean="0"/>
              <a:t>Time:</a:t>
            </a:r>
          </a:p>
          <a:p>
            <a:pPr eaLnBrk="1" hangingPunct="1">
              <a:spcBef>
                <a:spcPct val="0"/>
              </a:spcBef>
              <a:buFontTx/>
              <a:buNone/>
            </a:pPr>
            <a:r>
              <a:rPr lang="en-GB" altLang="de-DE" b="0" dirty="0" smtClean="0"/>
              <a:t>Training Area:</a:t>
            </a:r>
          </a:p>
          <a:p>
            <a:pPr eaLnBrk="1" hangingPunct="1">
              <a:spcBef>
                <a:spcPct val="0"/>
              </a:spcBef>
              <a:buFontTx/>
              <a:buNone/>
            </a:pPr>
            <a:r>
              <a:rPr lang="en-GB" altLang="de-DE" b="0" dirty="0" smtClean="0"/>
              <a:t>Theme:</a:t>
            </a:r>
          </a:p>
          <a:p>
            <a:pPr eaLnBrk="1" hangingPunct="1">
              <a:spcBef>
                <a:spcPct val="0"/>
              </a:spcBef>
              <a:buFontTx/>
              <a:buNone/>
            </a:pPr>
            <a:r>
              <a:rPr lang="en-GB" altLang="de-DE" b="0" dirty="0" smtClean="0"/>
              <a:t>Weapons:</a:t>
            </a:r>
          </a:p>
          <a:p>
            <a:pPr eaLnBrk="1" hangingPunct="1">
              <a:spcBef>
                <a:spcPct val="0"/>
              </a:spcBef>
              <a:buFontTx/>
              <a:buNone/>
            </a:pPr>
            <a:r>
              <a:rPr lang="en-GB" altLang="de-DE" b="0" dirty="0" smtClean="0"/>
              <a:t>The exercise will be offered</a:t>
            </a:r>
            <a:r>
              <a:rPr lang="en-GB" altLang="de-DE" b="0" baseline="0" dirty="0" smtClean="0"/>
              <a:t> to our international partners represented in the P&amp;S MTI process.</a:t>
            </a:r>
          </a:p>
          <a:p>
            <a:pPr eaLnBrk="1" hangingPunct="1">
              <a:spcBef>
                <a:spcPct val="0"/>
              </a:spcBef>
              <a:buFontTx/>
              <a:buNone/>
            </a:pPr>
            <a:r>
              <a:rPr lang="en-GB" altLang="de-DE" b="0" baseline="0" dirty="0" smtClean="0"/>
              <a:t>We will also include the </a:t>
            </a:r>
            <a:r>
              <a:rPr lang="en-GB" altLang="de-DE" b="0" baseline="0" dirty="0" err="1" smtClean="0"/>
              <a:t>Cvil</a:t>
            </a:r>
            <a:r>
              <a:rPr lang="en-GB" altLang="de-DE" b="0" baseline="0" dirty="0" smtClean="0"/>
              <a:t> military cooperation aspect in the scenario and execution.</a:t>
            </a:r>
            <a:endParaRPr lang="en-GB" altLang="de-DE" b="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overall</a:t>
            </a:r>
            <a:r>
              <a:rPr lang="de-AT" dirty="0" smtClean="0"/>
              <a:t> </a:t>
            </a:r>
            <a:r>
              <a:rPr lang="de-AT" dirty="0" err="1" smtClean="0"/>
              <a:t>tactical</a:t>
            </a:r>
            <a:r>
              <a:rPr lang="de-AT" dirty="0" smtClean="0"/>
              <a:t> </a:t>
            </a:r>
            <a:r>
              <a:rPr lang="de-AT" dirty="0" err="1" smtClean="0"/>
              <a:t>situation</a:t>
            </a:r>
            <a:r>
              <a:rPr lang="de-AT" baseline="0" dirty="0" smtClean="0"/>
              <a:t> </a:t>
            </a:r>
            <a:r>
              <a:rPr lang="de-AT" baseline="0" dirty="0" err="1" smtClean="0"/>
              <a:t>is</a:t>
            </a:r>
            <a:r>
              <a:rPr lang="de-AT" baseline="0" dirty="0" smtClean="0"/>
              <a:t> </a:t>
            </a:r>
            <a:r>
              <a:rPr lang="de-AT" baseline="0" dirty="0" err="1" smtClean="0"/>
              <a:t>similar</a:t>
            </a:r>
            <a:r>
              <a:rPr lang="de-AT" baseline="0" dirty="0" smtClean="0"/>
              <a:t> </a:t>
            </a:r>
            <a:r>
              <a:rPr lang="de-AT" baseline="0" dirty="0" err="1" smtClean="0"/>
              <a:t>to</a:t>
            </a:r>
            <a:r>
              <a:rPr lang="de-AT" baseline="0" dirty="0" smtClean="0"/>
              <a:t> </a:t>
            </a:r>
            <a:r>
              <a:rPr lang="de-AT" baseline="0" dirty="0" err="1" smtClean="0"/>
              <a:t>the</a:t>
            </a:r>
            <a:r>
              <a:rPr lang="de-AT" baseline="0" dirty="0" smtClean="0"/>
              <a:t> </a:t>
            </a:r>
            <a:r>
              <a:rPr lang="de-AT" baseline="0" dirty="0" err="1" smtClean="0"/>
              <a:t>exercise</a:t>
            </a:r>
            <a:r>
              <a:rPr lang="de-AT" baseline="0" dirty="0" smtClean="0"/>
              <a:t> CAP 15, </a:t>
            </a:r>
            <a:r>
              <a:rPr lang="de-AT" baseline="0" dirty="0" err="1" smtClean="0"/>
              <a:t>which</a:t>
            </a:r>
            <a:r>
              <a:rPr lang="de-AT" baseline="0" dirty="0" smtClean="0"/>
              <a:t> </a:t>
            </a:r>
            <a:r>
              <a:rPr lang="de-AT" baseline="0" dirty="0" err="1" smtClean="0"/>
              <a:t>I‘ve</a:t>
            </a:r>
            <a:r>
              <a:rPr lang="de-AT" baseline="0" dirty="0" smtClean="0"/>
              <a:t> </a:t>
            </a:r>
            <a:r>
              <a:rPr lang="de-AT" baseline="0" dirty="0" err="1" smtClean="0"/>
              <a:t>already</a:t>
            </a:r>
            <a:r>
              <a:rPr lang="de-AT" baseline="0" dirty="0" smtClean="0"/>
              <a:t> </a:t>
            </a:r>
            <a:r>
              <a:rPr lang="de-AT" baseline="0" dirty="0" err="1" smtClean="0"/>
              <a:t>presented</a:t>
            </a:r>
            <a:r>
              <a:rPr lang="de-AT" baseline="0" dirty="0" smtClean="0"/>
              <a:t> </a:t>
            </a:r>
            <a:r>
              <a:rPr lang="de-AT" baseline="0" dirty="0" err="1" smtClean="0"/>
              <a:t>to</a:t>
            </a:r>
            <a:r>
              <a:rPr lang="de-AT" baseline="0" dirty="0" smtClean="0"/>
              <a:t> </a:t>
            </a:r>
            <a:r>
              <a:rPr lang="de-AT" baseline="0" dirty="0" err="1" smtClean="0"/>
              <a:t>you</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21</a:t>
            </a:fld>
            <a:endParaRPr lang="de-AT" altLang="de-DE"/>
          </a:p>
        </p:txBody>
      </p:sp>
    </p:spTree>
    <p:extLst>
      <p:ext uri="{BB962C8B-B14F-4D97-AF65-F5344CB8AC3E}">
        <p14:creationId xmlns:p14="http://schemas.microsoft.com/office/powerpoint/2010/main" val="250743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eaLnBrk="0" hangingPunct="0">
              <a:spcBef>
                <a:spcPct val="30000"/>
              </a:spcBef>
              <a:defRPr sz="1700">
                <a:solidFill>
                  <a:schemeClr val="tx1"/>
                </a:solidFill>
                <a:latin typeface="Arial" charset="0"/>
              </a:defRPr>
            </a:lvl1pPr>
            <a:lvl2pPr marL="1081364" indent="-415909" algn="l" eaLnBrk="0" hangingPunct="0">
              <a:spcBef>
                <a:spcPct val="30000"/>
              </a:spcBef>
              <a:defRPr sz="1700">
                <a:solidFill>
                  <a:schemeClr val="tx1"/>
                </a:solidFill>
                <a:latin typeface="Arial" charset="0"/>
              </a:defRPr>
            </a:lvl2pPr>
            <a:lvl3pPr marL="1663637" indent="-332727" algn="l" eaLnBrk="0" hangingPunct="0">
              <a:spcBef>
                <a:spcPct val="30000"/>
              </a:spcBef>
              <a:defRPr sz="1700">
                <a:solidFill>
                  <a:schemeClr val="tx1"/>
                </a:solidFill>
                <a:latin typeface="Arial" charset="0"/>
              </a:defRPr>
            </a:lvl3pPr>
            <a:lvl4pPr marL="2329091" indent="-332727" algn="l" eaLnBrk="0" hangingPunct="0">
              <a:spcBef>
                <a:spcPct val="30000"/>
              </a:spcBef>
              <a:defRPr sz="1700">
                <a:solidFill>
                  <a:schemeClr val="tx1"/>
                </a:solidFill>
                <a:latin typeface="Arial" charset="0"/>
              </a:defRPr>
            </a:lvl4pPr>
            <a:lvl5pPr marL="2994546" indent="-332727" algn="l" eaLnBrk="0" hangingPunct="0">
              <a:spcBef>
                <a:spcPct val="30000"/>
              </a:spcBef>
              <a:defRPr sz="1700">
                <a:solidFill>
                  <a:schemeClr val="tx1"/>
                </a:solidFill>
                <a:latin typeface="Arial" charset="0"/>
              </a:defRPr>
            </a:lvl5pPr>
            <a:lvl6pPr marL="3660000" indent="-332727" eaLnBrk="0" fontAlgn="base" hangingPunct="0">
              <a:spcBef>
                <a:spcPct val="30000"/>
              </a:spcBef>
              <a:spcAft>
                <a:spcPct val="0"/>
              </a:spcAft>
              <a:defRPr sz="1700">
                <a:solidFill>
                  <a:schemeClr val="tx1"/>
                </a:solidFill>
                <a:latin typeface="Arial" charset="0"/>
              </a:defRPr>
            </a:lvl6pPr>
            <a:lvl7pPr marL="4325455" indent="-332727" eaLnBrk="0" fontAlgn="base" hangingPunct="0">
              <a:spcBef>
                <a:spcPct val="30000"/>
              </a:spcBef>
              <a:spcAft>
                <a:spcPct val="0"/>
              </a:spcAft>
              <a:defRPr sz="1700">
                <a:solidFill>
                  <a:schemeClr val="tx1"/>
                </a:solidFill>
                <a:latin typeface="Arial" charset="0"/>
              </a:defRPr>
            </a:lvl7pPr>
            <a:lvl8pPr marL="4990910" indent="-332727" eaLnBrk="0" fontAlgn="base" hangingPunct="0">
              <a:spcBef>
                <a:spcPct val="30000"/>
              </a:spcBef>
              <a:spcAft>
                <a:spcPct val="0"/>
              </a:spcAft>
              <a:defRPr sz="1700">
                <a:solidFill>
                  <a:schemeClr val="tx1"/>
                </a:solidFill>
                <a:latin typeface="Arial" charset="0"/>
              </a:defRPr>
            </a:lvl8pPr>
            <a:lvl9pPr marL="5656364" indent="-332727" eaLnBrk="0" fontAlgn="base" hangingPunct="0">
              <a:spcBef>
                <a:spcPct val="30000"/>
              </a:spcBef>
              <a:spcAft>
                <a:spcPct val="0"/>
              </a:spcAft>
              <a:defRPr sz="1700">
                <a:solidFill>
                  <a:schemeClr val="tx1"/>
                </a:solidFill>
                <a:latin typeface="Arial" charset="0"/>
              </a:defRPr>
            </a:lvl9pPr>
          </a:lstStyle>
          <a:p>
            <a:pPr algn="r" eaLnBrk="1" hangingPunct="1">
              <a:spcBef>
                <a:spcPct val="0"/>
              </a:spcBef>
            </a:pPr>
            <a:fld id="{063D2F4A-8CE0-4F54-B0A0-DF1FAFF4242E}" type="slidenum">
              <a:rPr lang="de-AT" altLang="de-DE" smtClean="0"/>
              <a:pPr algn="r" eaLnBrk="1" hangingPunct="1">
                <a:spcBef>
                  <a:spcPct val="0"/>
                </a:spcBef>
              </a:pPr>
              <a:t>22</a:t>
            </a:fld>
            <a:endParaRPr lang="de-AT" alt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de-AT" altLang="de-DE" dirty="0" smtClean="0"/>
              <a:t>The General Situation </a:t>
            </a:r>
            <a:r>
              <a:rPr lang="de-AT" altLang="de-DE" dirty="0" err="1" smtClean="0"/>
              <a:t>of</a:t>
            </a:r>
            <a:r>
              <a:rPr lang="de-AT" altLang="de-DE" dirty="0" smtClean="0"/>
              <a:t> </a:t>
            </a:r>
            <a:r>
              <a:rPr lang="de-AT" altLang="de-DE" dirty="0" err="1" smtClean="0"/>
              <a:t>the</a:t>
            </a:r>
            <a:r>
              <a:rPr lang="de-AT" altLang="de-DE" dirty="0" smtClean="0"/>
              <a:t> LIVEX CAPRICORN </a:t>
            </a:r>
            <a:r>
              <a:rPr lang="de-AT" altLang="de-DE" dirty="0" err="1" smtClean="0"/>
              <a:t>is</a:t>
            </a:r>
            <a:r>
              <a:rPr lang="de-AT" altLang="de-DE" dirty="0" smtClean="0"/>
              <a:t> </a:t>
            </a:r>
            <a:r>
              <a:rPr lang="de-AT" altLang="de-DE" dirty="0" err="1" smtClean="0"/>
              <a:t>quite</a:t>
            </a:r>
            <a:r>
              <a:rPr lang="de-AT" altLang="de-DE" dirty="0" smtClean="0"/>
              <a:t> simple </a:t>
            </a:r>
            <a:r>
              <a:rPr lang="de-AT" altLang="de-DE" dirty="0" err="1" smtClean="0"/>
              <a:t>and</a:t>
            </a:r>
            <a:r>
              <a:rPr lang="de-AT" altLang="de-DE" dirty="0" smtClean="0"/>
              <a:t> </a:t>
            </a:r>
            <a:r>
              <a:rPr lang="de-AT" altLang="de-DE" dirty="0" err="1" smtClean="0"/>
              <a:t>no</a:t>
            </a:r>
            <a:r>
              <a:rPr lang="de-AT" altLang="de-DE" dirty="0" smtClean="0"/>
              <a:t> </a:t>
            </a:r>
            <a:r>
              <a:rPr lang="de-AT" altLang="de-DE" dirty="0" err="1" smtClean="0"/>
              <a:t>further</a:t>
            </a:r>
            <a:r>
              <a:rPr lang="de-AT" altLang="de-DE" dirty="0" smtClean="0"/>
              <a:t> </a:t>
            </a:r>
            <a:r>
              <a:rPr lang="de-AT" altLang="de-DE" dirty="0" err="1" smtClean="0"/>
              <a:t>countrybooks</a:t>
            </a:r>
            <a:r>
              <a:rPr lang="de-AT" altLang="de-DE" dirty="0" smtClean="0"/>
              <a:t>, etc. </a:t>
            </a:r>
            <a:r>
              <a:rPr lang="de-AT" altLang="de-DE" b="1" dirty="0" err="1" smtClean="0"/>
              <a:t>except</a:t>
            </a:r>
            <a:r>
              <a:rPr lang="de-AT" altLang="de-DE" b="1" dirty="0" smtClean="0"/>
              <a:t> </a:t>
            </a:r>
            <a:r>
              <a:rPr lang="de-AT" altLang="de-DE" b="1" dirty="0" err="1" smtClean="0"/>
              <a:t>the</a:t>
            </a:r>
            <a:r>
              <a:rPr lang="de-AT" altLang="de-DE" b="1" dirty="0" smtClean="0"/>
              <a:t> </a:t>
            </a:r>
            <a:r>
              <a:rPr lang="de-AT" altLang="de-DE" b="1" dirty="0" err="1" smtClean="0"/>
              <a:t>tactical</a:t>
            </a:r>
            <a:r>
              <a:rPr lang="de-AT" altLang="de-DE" b="1" dirty="0" smtClean="0"/>
              <a:t> </a:t>
            </a:r>
            <a:r>
              <a:rPr lang="de-AT" altLang="de-DE" b="1" dirty="0" err="1" smtClean="0"/>
              <a:t>orders</a:t>
            </a:r>
            <a:r>
              <a:rPr lang="de-AT" altLang="de-DE" dirty="0" smtClean="0"/>
              <a:t> will </a:t>
            </a:r>
            <a:r>
              <a:rPr lang="de-AT" altLang="de-DE" dirty="0" err="1" smtClean="0"/>
              <a:t>be</a:t>
            </a:r>
            <a:r>
              <a:rPr lang="de-AT" altLang="de-DE" dirty="0" smtClean="0"/>
              <a:t> </a:t>
            </a:r>
            <a:r>
              <a:rPr lang="de-AT" altLang="de-DE" dirty="0" err="1" smtClean="0"/>
              <a:t>necessary</a:t>
            </a:r>
            <a:r>
              <a:rPr lang="de-AT" altLang="de-DE" dirty="0" smtClean="0"/>
              <a:t>/ </a:t>
            </a:r>
            <a:r>
              <a:rPr lang="de-AT" altLang="de-DE" dirty="0" err="1" smtClean="0"/>
              <a:t>handed</a:t>
            </a:r>
            <a:r>
              <a:rPr lang="de-AT" altLang="de-DE" dirty="0" smtClean="0"/>
              <a:t> out </a:t>
            </a:r>
            <a:r>
              <a:rPr lang="de-AT" altLang="de-DE" dirty="0" err="1" smtClean="0"/>
              <a:t>to</a:t>
            </a:r>
            <a:r>
              <a:rPr lang="de-AT" altLang="de-DE" dirty="0" smtClean="0"/>
              <a:t> </a:t>
            </a:r>
            <a:r>
              <a:rPr lang="de-AT" altLang="de-DE" dirty="0" err="1" smtClean="0"/>
              <a:t>the</a:t>
            </a:r>
            <a:r>
              <a:rPr lang="de-AT" altLang="de-DE" dirty="0" smtClean="0"/>
              <a:t> </a:t>
            </a:r>
            <a:r>
              <a:rPr lang="de-AT" altLang="de-DE" dirty="0" err="1" smtClean="0"/>
              <a:t>participants</a:t>
            </a:r>
            <a:r>
              <a:rPr lang="de-AT" altLang="de-DE" dirty="0" smtClean="0"/>
              <a:t>!</a:t>
            </a:r>
          </a:p>
          <a:p>
            <a:pPr eaLnBrk="1" hangingPunct="1"/>
            <a:r>
              <a:rPr lang="de-AT" altLang="de-DE" u="sng" dirty="0" smtClean="0"/>
              <a:t>Szenario:</a:t>
            </a:r>
          </a:p>
          <a:p>
            <a:pPr eaLnBrk="1" hangingPunct="1"/>
            <a:r>
              <a:rPr lang="en-GB" altLang="de-DE" dirty="0" smtClean="0"/>
              <a:t>The population of the province of HIGHLAND consists of a </a:t>
            </a:r>
            <a:r>
              <a:rPr lang="en-GB" altLang="de-DE" b="1" dirty="0" smtClean="0"/>
              <a:t>LUMEAN minority (20%)</a:t>
            </a:r>
            <a:r>
              <a:rPr lang="en-GB" altLang="de-DE" dirty="0" smtClean="0"/>
              <a:t> in the northern part and a </a:t>
            </a:r>
            <a:r>
              <a:rPr lang="en-GB" altLang="de-DE" b="1" dirty="0" smtClean="0"/>
              <a:t>majority (80%) of native HIGHLANDERS</a:t>
            </a:r>
            <a:r>
              <a:rPr lang="en-GB" altLang="de-DE" dirty="0" smtClean="0"/>
              <a:t>. Due to economic problems there was a significant increase of nationalism within the HIGHLAND-majority against ethnic LUMEANS. The LUMEAN minority was accused of exploiting the social system and being responsible for the economic deterioration.</a:t>
            </a:r>
          </a:p>
          <a:p>
            <a:pPr eaLnBrk="1" hangingPunct="1"/>
            <a:r>
              <a:rPr lang="en-GB" altLang="de-DE" dirty="0" smtClean="0"/>
              <a:t>After several encroachments on the LUMEAN minority by nationalist HIGHLANDERS the provincial government decided to deploy its </a:t>
            </a:r>
            <a:r>
              <a:rPr lang="en-GB" altLang="de-DE" b="1" dirty="0" smtClean="0"/>
              <a:t>HIGHLAND SECURITY FORCES (HSF)</a:t>
            </a:r>
            <a:r>
              <a:rPr lang="en-GB" altLang="de-DE" dirty="0" smtClean="0"/>
              <a:t> IOT protect the LUMEAN territory from further incidents. A refugee movement of LUMEANs came along with the incidents: LUMEANS within the HIGHLANDER-dominated regions felt insecure and were heading to the northern parts of HIGHLAND (LUMEAN territory). UNHCR established a refugee camp (approx. 450 LUMEAN refugees) IVO LIZUMER HÜTTE and the camp is protected by an UN-platoon.</a:t>
            </a:r>
          </a:p>
          <a:p>
            <a:pPr eaLnBrk="1" hangingPunct="1"/>
            <a:r>
              <a:rPr lang="en-GB" altLang="de-DE" dirty="0" smtClean="0"/>
              <a:t>The aim of the ultra-nationalist </a:t>
            </a:r>
            <a:r>
              <a:rPr lang="en-GB" altLang="de-DE" b="1" dirty="0" smtClean="0"/>
              <a:t>“HIGHLAND NATIONAL FRONT (HNF)”</a:t>
            </a:r>
            <a:r>
              <a:rPr lang="en-GB" altLang="de-DE" dirty="0" smtClean="0"/>
              <a:t> is to achieve a “mono-ethnic province of HIGHLAND”. They conducted the encroachments against the LUMEAN minority and announced further attacks.</a:t>
            </a:r>
            <a:endParaRPr lang="de-AT" alt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exercise</a:t>
            </a:r>
            <a:r>
              <a:rPr lang="de-AT" baseline="0" dirty="0" smtClean="0"/>
              <a:t> </a:t>
            </a:r>
            <a:r>
              <a:rPr lang="de-AT" baseline="0" dirty="0" err="1" smtClean="0"/>
              <a:t>organisation</a:t>
            </a:r>
            <a:r>
              <a:rPr lang="de-AT" baseline="0" dirty="0" smtClean="0"/>
              <a:t> will </a:t>
            </a:r>
            <a:r>
              <a:rPr lang="de-AT" baseline="0" dirty="0" err="1" smtClean="0"/>
              <a:t>be</a:t>
            </a:r>
            <a:r>
              <a:rPr lang="de-AT" baseline="0" dirty="0" smtClean="0"/>
              <a:t> </a:t>
            </a:r>
            <a:r>
              <a:rPr lang="de-AT" baseline="0" dirty="0" err="1" smtClean="0"/>
              <a:t>set</a:t>
            </a:r>
            <a:r>
              <a:rPr lang="de-AT" baseline="0" dirty="0" smtClean="0"/>
              <a:t> </a:t>
            </a:r>
            <a:r>
              <a:rPr lang="de-AT" baseline="0" dirty="0" err="1" smtClean="0"/>
              <a:t>up</a:t>
            </a:r>
            <a:r>
              <a:rPr lang="de-AT" baseline="0" dirty="0" smtClean="0"/>
              <a:t> </a:t>
            </a:r>
            <a:r>
              <a:rPr lang="de-AT" baseline="0" dirty="0" err="1" smtClean="0"/>
              <a:t>as</a:t>
            </a:r>
            <a:r>
              <a:rPr lang="de-AT" baseline="0" dirty="0" smtClean="0"/>
              <a:t> </a:t>
            </a:r>
            <a:r>
              <a:rPr lang="de-AT" baseline="0" dirty="0" err="1" smtClean="0"/>
              <a:t>depicted</a:t>
            </a:r>
            <a:r>
              <a:rPr lang="de-AT" baseline="0" dirty="0" smtClean="0"/>
              <a:t> on </a:t>
            </a:r>
            <a:r>
              <a:rPr lang="de-AT" baseline="0" dirty="0" err="1" smtClean="0"/>
              <a:t>this</a:t>
            </a:r>
            <a:r>
              <a:rPr lang="de-AT" baseline="0" dirty="0" smtClean="0"/>
              <a:t> ORG CHART.</a:t>
            </a:r>
          </a:p>
          <a:p>
            <a:r>
              <a:rPr lang="de-AT" dirty="0" smtClean="0"/>
              <a:t>The</a:t>
            </a:r>
            <a:r>
              <a:rPr lang="de-AT" baseline="0" dirty="0" smtClean="0"/>
              <a:t> </a:t>
            </a:r>
            <a:r>
              <a:rPr lang="de-AT" baseline="0" dirty="0" err="1" smtClean="0"/>
              <a:t>core</a:t>
            </a:r>
            <a:r>
              <a:rPr lang="de-AT" baseline="0" dirty="0" smtClean="0"/>
              <a:t> </a:t>
            </a:r>
            <a:r>
              <a:rPr lang="de-AT" baseline="0" dirty="0" err="1" smtClean="0"/>
              <a:t>element</a:t>
            </a:r>
            <a:r>
              <a:rPr lang="de-AT" baseline="0" dirty="0" smtClean="0"/>
              <a:t> </a:t>
            </a:r>
            <a:r>
              <a:rPr lang="de-AT" baseline="0" dirty="0" err="1" smtClean="0"/>
              <a:t>of</a:t>
            </a:r>
            <a:r>
              <a:rPr lang="de-AT" baseline="0" dirty="0" smtClean="0"/>
              <a:t> </a:t>
            </a:r>
            <a:r>
              <a:rPr lang="de-AT" baseline="0" dirty="0" err="1" smtClean="0"/>
              <a:t>the</a:t>
            </a:r>
            <a:r>
              <a:rPr lang="de-AT" baseline="0" dirty="0" smtClean="0"/>
              <a:t> Training </a:t>
            </a:r>
            <a:r>
              <a:rPr lang="de-AT" baseline="0" dirty="0" err="1" smtClean="0"/>
              <a:t>Audience</a:t>
            </a:r>
            <a:r>
              <a:rPr lang="de-AT" baseline="0" dirty="0" smtClean="0"/>
              <a:t> will </a:t>
            </a:r>
            <a:r>
              <a:rPr lang="de-AT" baseline="0" dirty="0" err="1" smtClean="0"/>
              <a:t>be</a:t>
            </a:r>
            <a:r>
              <a:rPr lang="de-AT" baseline="0" dirty="0" smtClean="0"/>
              <a:t> MINFBN 23 </a:t>
            </a:r>
            <a:r>
              <a:rPr lang="de-AT" baseline="0" dirty="0" err="1" smtClean="0"/>
              <a:t>of</a:t>
            </a:r>
            <a:r>
              <a:rPr lang="de-AT" baseline="0" dirty="0" smtClean="0"/>
              <a:t> </a:t>
            </a:r>
            <a:r>
              <a:rPr lang="de-AT" baseline="0" dirty="0" err="1" smtClean="0"/>
              <a:t>the</a:t>
            </a:r>
            <a:r>
              <a:rPr lang="de-AT" baseline="0" dirty="0" smtClean="0"/>
              <a:t> 6.MINFBDE. </a:t>
            </a:r>
            <a:r>
              <a:rPr lang="de-AT" baseline="0" dirty="0" err="1" smtClean="0"/>
              <a:t>It</a:t>
            </a:r>
            <a:r>
              <a:rPr lang="de-AT" baseline="0" dirty="0" smtClean="0"/>
              <a:t> will </a:t>
            </a:r>
            <a:r>
              <a:rPr lang="de-AT" baseline="0" dirty="0" err="1" smtClean="0"/>
              <a:t>be</a:t>
            </a:r>
            <a:r>
              <a:rPr lang="de-AT" baseline="0" dirty="0" smtClean="0"/>
              <a:t> </a:t>
            </a:r>
            <a:r>
              <a:rPr lang="de-AT" baseline="0" dirty="0" err="1" smtClean="0"/>
              <a:t>reinforced</a:t>
            </a:r>
            <a:r>
              <a:rPr lang="de-AT" baseline="0" dirty="0" smtClean="0"/>
              <a:t> </a:t>
            </a:r>
            <a:r>
              <a:rPr lang="de-AT" baseline="0" dirty="0" err="1" smtClean="0"/>
              <a:t>by</a:t>
            </a:r>
            <a:r>
              <a:rPr lang="de-AT" baseline="0" dirty="0" smtClean="0"/>
              <a:t> </a:t>
            </a:r>
            <a:r>
              <a:rPr lang="de-AT" baseline="0" dirty="0" err="1" smtClean="0"/>
              <a:t>several</a:t>
            </a:r>
            <a:r>
              <a:rPr lang="de-AT" baseline="0" dirty="0" smtClean="0"/>
              <a:t> </a:t>
            </a:r>
            <a:r>
              <a:rPr lang="de-AT" baseline="0" dirty="0" err="1" smtClean="0"/>
              <a:t>Combat</a:t>
            </a:r>
            <a:r>
              <a:rPr lang="de-AT" baseline="0" dirty="0" smtClean="0"/>
              <a:t> </a:t>
            </a:r>
            <a:r>
              <a:rPr lang="de-AT" baseline="0" dirty="0" err="1" smtClean="0"/>
              <a:t>and</a:t>
            </a:r>
            <a:r>
              <a:rPr lang="de-AT" baseline="0" dirty="0" smtClean="0"/>
              <a:t> CS </a:t>
            </a:r>
            <a:r>
              <a:rPr lang="de-AT" baseline="0" dirty="0" err="1" smtClean="0"/>
              <a:t>elements</a:t>
            </a:r>
            <a:r>
              <a:rPr lang="de-AT" baseline="0" dirty="0" smtClean="0"/>
              <a:t>.</a:t>
            </a:r>
          </a:p>
          <a:p>
            <a:r>
              <a:rPr lang="de-AT" baseline="0" dirty="0" smtClean="0"/>
              <a:t>The real </a:t>
            </a:r>
            <a:r>
              <a:rPr lang="de-AT" baseline="0" dirty="0" err="1" smtClean="0"/>
              <a:t>life</a:t>
            </a:r>
            <a:r>
              <a:rPr lang="de-AT" baseline="0" dirty="0" smtClean="0"/>
              <a:t> </a:t>
            </a:r>
            <a:r>
              <a:rPr lang="de-AT" baseline="0" dirty="0" err="1" smtClean="0"/>
              <a:t>support</a:t>
            </a:r>
            <a:r>
              <a:rPr lang="de-AT" baseline="0" dirty="0" smtClean="0"/>
              <a:t> </a:t>
            </a:r>
            <a:r>
              <a:rPr lang="de-AT" baseline="0" dirty="0" err="1" smtClean="0"/>
              <a:t>as</a:t>
            </a:r>
            <a:r>
              <a:rPr lang="de-AT" baseline="0" dirty="0" smtClean="0"/>
              <a:t> </a:t>
            </a:r>
            <a:r>
              <a:rPr lang="de-AT" baseline="0" dirty="0" err="1" smtClean="0"/>
              <a:t>well</a:t>
            </a:r>
            <a:r>
              <a:rPr lang="de-AT" baseline="0" dirty="0" smtClean="0"/>
              <a:t> </a:t>
            </a:r>
            <a:r>
              <a:rPr lang="de-AT" baseline="0" dirty="0" err="1" smtClean="0"/>
              <a:t>as</a:t>
            </a:r>
            <a:r>
              <a:rPr lang="de-AT" baseline="0" dirty="0" smtClean="0"/>
              <a:t> </a:t>
            </a:r>
            <a:r>
              <a:rPr lang="de-AT" baseline="0" dirty="0" err="1" smtClean="0"/>
              <a:t>the</a:t>
            </a:r>
            <a:r>
              <a:rPr lang="de-AT" baseline="0" dirty="0" smtClean="0"/>
              <a:t> </a:t>
            </a:r>
            <a:r>
              <a:rPr lang="de-AT" baseline="0" dirty="0" err="1" smtClean="0"/>
              <a:t>required</a:t>
            </a:r>
            <a:r>
              <a:rPr lang="de-AT" baseline="0" dirty="0" smtClean="0"/>
              <a:t> </a:t>
            </a:r>
            <a:r>
              <a:rPr lang="de-AT" baseline="0" dirty="0" err="1" smtClean="0"/>
              <a:t>safety</a:t>
            </a:r>
            <a:r>
              <a:rPr lang="de-AT" baseline="0" dirty="0" smtClean="0"/>
              <a:t> </a:t>
            </a:r>
            <a:r>
              <a:rPr lang="de-AT" baseline="0" dirty="0" err="1" smtClean="0"/>
              <a:t>organisaton</a:t>
            </a:r>
            <a:r>
              <a:rPr lang="de-AT" baseline="0" dirty="0" smtClean="0"/>
              <a:t> will </a:t>
            </a:r>
            <a:r>
              <a:rPr lang="de-AT" baseline="0" dirty="0" err="1" smtClean="0"/>
              <a:t>be</a:t>
            </a:r>
            <a:r>
              <a:rPr lang="de-AT" baseline="0" dirty="0" smtClean="0"/>
              <a:t> </a:t>
            </a:r>
            <a:r>
              <a:rPr lang="de-AT" baseline="0" dirty="0" err="1" smtClean="0"/>
              <a:t>provided</a:t>
            </a:r>
            <a:r>
              <a:rPr lang="de-AT" baseline="0" dirty="0" smtClean="0"/>
              <a:t> </a:t>
            </a:r>
            <a:r>
              <a:rPr lang="de-AT" baseline="0" dirty="0" err="1" smtClean="0"/>
              <a:t>by</a:t>
            </a:r>
            <a:r>
              <a:rPr lang="de-AT" baseline="0" dirty="0" smtClean="0"/>
              <a:t> </a:t>
            </a:r>
            <a:r>
              <a:rPr lang="de-AT" baseline="0" dirty="0" err="1" smtClean="0"/>
              <a:t>the</a:t>
            </a:r>
            <a:r>
              <a:rPr lang="de-AT" baseline="0" dirty="0" smtClean="0"/>
              <a:t> </a:t>
            </a:r>
            <a:r>
              <a:rPr lang="de-AT" baseline="0" dirty="0" err="1" smtClean="0"/>
              <a:t>other</a:t>
            </a:r>
            <a:r>
              <a:rPr lang="de-AT" baseline="0" dirty="0" smtClean="0"/>
              <a:t> BN </a:t>
            </a:r>
            <a:r>
              <a:rPr lang="de-AT" baseline="0" dirty="0" err="1" smtClean="0"/>
              <a:t>of</a:t>
            </a:r>
            <a:r>
              <a:rPr lang="de-AT" baseline="0" dirty="0" smtClean="0"/>
              <a:t> </a:t>
            </a:r>
            <a:r>
              <a:rPr lang="de-AT" baseline="0" dirty="0" err="1" smtClean="0"/>
              <a:t>our</a:t>
            </a:r>
            <a:r>
              <a:rPr lang="de-AT" baseline="0" dirty="0" smtClean="0"/>
              <a:t> BDE.</a:t>
            </a:r>
          </a:p>
          <a:p>
            <a:r>
              <a:rPr lang="de-AT" baseline="0" dirty="0" smtClean="0"/>
              <a:t>The </a:t>
            </a:r>
            <a:r>
              <a:rPr lang="de-AT" baseline="0" dirty="0" err="1" smtClean="0"/>
              <a:t>most</a:t>
            </a:r>
            <a:r>
              <a:rPr lang="de-AT" baseline="0" dirty="0" smtClean="0"/>
              <a:t> </a:t>
            </a:r>
            <a:r>
              <a:rPr lang="de-AT" baseline="0" dirty="0" err="1" smtClean="0"/>
              <a:t>important</a:t>
            </a:r>
            <a:r>
              <a:rPr lang="de-AT" baseline="0" dirty="0" smtClean="0"/>
              <a:t> </a:t>
            </a:r>
            <a:r>
              <a:rPr lang="de-AT" baseline="0" dirty="0" err="1" smtClean="0"/>
              <a:t>part</a:t>
            </a:r>
            <a:r>
              <a:rPr lang="de-AT" baseline="0" dirty="0" smtClean="0"/>
              <a:t> </a:t>
            </a:r>
            <a:r>
              <a:rPr lang="de-AT" baseline="0" dirty="0" err="1" smtClean="0"/>
              <a:t>of</a:t>
            </a:r>
            <a:r>
              <a:rPr lang="de-AT" baseline="0" dirty="0" smtClean="0"/>
              <a:t> </a:t>
            </a:r>
            <a:r>
              <a:rPr lang="de-AT" baseline="0" dirty="0" err="1" smtClean="0"/>
              <a:t>this</a:t>
            </a:r>
            <a:r>
              <a:rPr lang="de-AT" baseline="0" dirty="0" smtClean="0"/>
              <a:t> </a:t>
            </a:r>
            <a:r>
              <a:rPr lang="de-AT" baseline="0" dirty="0" err="1" smtClean="0"/>
              <a:t>exercise</a:t>
            </a:r>
            <a:r>
              <a:rPr lang="de-AT" baseline="0" dirty="0" smtClean="0"/>
              <a:t> will </a:t>
            </a:r>
            <a:r>
              <a:rPr lang="de-AT" baseline="0" dirty="0" err="1" smtClean="0"/>
              <a:t>of</a:t>
            </a:r>
            <a:r>
              <a:rPr lang="de-AT" baseline="0" dirty="0" smtClean="0"/>
              <a:t> </a:t>
            </a:r>
            <a:r>
              <a:rPr lang="de-AT" baseline="0" dirty="0" err="1" smtClean="0"/>
              <a:t>course</a:t>
            </a:r>
            <a:r>
              <a:rPr lang="de-AT" baseline="0" dirty="0" smtClean="0"/>
              <a:t> </a:t>
            </a:r>
            <a:r>
              <a:rPr lang="de-AT" baseline="0" dirty="0" err="1" smtClean="0"/>
              <a:t>be</a:t>
            </a:r>
            <a:r>
              <a:rPr lang="de-AT" baseline="0" dirty="0" smtClean="0"/>
              <a:t> </a:t>
            </a:r>
            <a:r>
              <a:rPr lang="de-AT" baseline="0" dirty="0" err="1" smtClean="0"/>
              <a:t>the</a:t>
            </a:r>
            <a:r>
              <a:rPr lang="de-AT" baseline="0" dirty="0" smtClean="0"/>
              <a:t> multinational </a:t>
            </a:r>
            <a:r>
              <a:rPr lang="de-AT" baseline="0" dirty="0" err="1" smtClean="0"/>
              <a:t>participants</a:t>
            </a:r>
            <a:r>
              <a:rPr lang="de-AT" baseline="0" dirty="0" smtClean="0"/>
              <a:t>. </a:t>
            </a:r>
            <a:r>
              <a:rPr lang="de-AT" baseline="0" dirty="0" err="1" smtClean="0"/>
              <a:t>They</a:t>
            </a:r>
            <a:r>
              <a:rPr lang="de-AT" baseline="0" dirty="0" smtClean="0"/>
              <a:t> </a:t>
            </a:r>
            <a:r>
              <a:rPr lang="de-AT" baseline="0" dirty="0" err="1" smtClean="0"/>
              <a:t>are</a:t>
            </a:r>
            <a:r>
              <a:rPr lang="de-AT" baseline="0" dirty="0" smtClean="0"/>
              <a:t> </a:t>
            </a:r>
            <a:r>
              <a:rPr lang="de-AT" baseline="0" dirty="0" err="1" smtClean="0"/>
              <a:t>invited</a:t>
            </a:r>
            <a:r>
              <a:rPr lang="de-AT" baseline="0" dirty="0" smtClean="0"/>
              <a:t> </a:t>
            </a:r>
            <a:r>
              <a:rPr lang="de-AT" baseline="0" dirty="0" err="1" smtClean="0"/>
              <a:t>to</a:t>
            </a:r>
            <a:r>
              <a:rPr lang="de-AT" baseline="0" dirty="0" smtClean="0"/>
              <a:t> </a:t>
            </a:r>
            <a:r>
              <a:rPr lang="de-AT" baseline="0" dirty="0" err="1" smtClean="0"/>
              <a:t>contribute</a:t>
            </a:r>
            <a:r>
              <a:rPr lang="de-AT" baseline="0" dirty="0" smtClean="0"/>
              <a:t> </a:t>
            </a:r>
            <a:r>
              <a:rPr lang="de-AT" baseline="0" dirty="0" err="1" smtClean="0"/>
              <a:t>both</a:t>
            </a:r>
            <a:r>
              <a:rPr lang="de-AT" baseline="0" dirty="0" smtClean="0"/>
              <a:t> </a:t>
            </a:r>
            <a:r>
              <a:rPr lang="de-AT" baseline="0" dirty="0" err="1" smtClean="0"/>
              <a:t>to</a:t>
            </a:r>
            <a:r>
              <a:rPr lang="de-AT" baseline="0" dirty="0" smtClean="0"/>
              <a:t> </a:t>
            </a:r>
            <a:r>
              <a:rPr lang="de-AT" baseline="0" dirty="0" err="1" smtClean="0"/>
              <a:t>the</a:t>
            </a:r>
            <a:r>
              <a:rPr lang="de-AT" baseline="0" dirty="0" smtClean="0"/>
              <a:t> </a:t>
            </a:r>
            <a:r>
              <a:rPr lang="de-AT" baseline="0" dirty="0" err="1" smtClean="0"/>
              <a:t>training</a:t>
            </a:r>
            <a:r>
              <a:rPr lang="de-AT" baseline="0" dirty="0" smtClean="0"/>
              <a:t> </a:t>
            </a:r>
            <a:r>
              <a:rPr lang="de-AT" baseline="0" dirty="0" err="1" smtClean="0"/>
              <a:t>audience</a:t>
            </a:r>
            <a:r>
              <a:rPr lang="de-AT" baseline="0" dirty="0" smtClean="0"/>
              <a:t> </a:t>
            </a:r>
            <a:r>
              <a:rPr lang="de-AT" baseline="0" dirty="0" err="1" smtClean="0"/>
              <a:t>nd</a:t>
            </a:r>
            <a:r>
              <a:rPr lang="de-AT" baseline="0" dirty="0" smtClean="0"/>
              <a:t> </a:t>
            </a:r>
            <a:r>
              <a:rPr lang="de-AT" baseline="0" dirty="0" err="1" smtClean="0"/>
              <a:t>the</a:t>
            </a:r>
            <a:r>
              <a:rPr lang="de-AT" baseline="0" dirty="0" smtClean="0"/>
              <a:t> </a:t>
            </a:r>
            <a:r>
              <a:rPr lang="de-AT" baseline="0" dirty="0" err="1" smtClean="0"/>
              <a:t>Staff</a:t>
            </a:r>
            <a:r>
              <a:rPr lang="de-AT" baseline="0" dirty="0" smtClean="0"/>
              <a:t> </a:t>
            </a:r>
            <a:r>
              <a:rPr lang="de-AT" baseline="0" dirty="0" err="1" smtClean="0"/>
              <a:t>and</a:t>
            </a:r>
            <a:r>
              <a:rPr lang="de-AT" baseline="0" dirty="0" smtClean="0"/>
              <a:t> </a:t>
            </a:r>
            <a:r>
              <a:rPr lang="de-AT" baseline="0" dirty="0" err="1" smtClean="0"/>
              <a:t>safety</a:t>
            </a:r>
            <a:r>
              <a:rPr lang="de-AT" baseline="0" dirty="0" smtClean="0"/>
              <a:t> </a:t>
            </a:r>
            <a:r>
              <a:rPr lang="de-AT" baseline="0" dirty="0" err="1" smtClean="0"/>
              <a:t>organisation</a:t>
            </a:r>
            <a:r>
              <a:rPr lang="de-AT" baseline="0" dirty="0" smtClean="0"/>
              <a:t>. </a:t>
            </a:r>
          </a:p>
          <a:p>
            <a:r>
              <a:rPr lang="de-AT" baseline="0" dirty="0" err="1" smtClean="0"/>
              <a:t>I‘ll</a:t>
            </a:r>
            <a:r>
              <a:rPr lang="de-AT" baseline="0" dirty="0" smtClean="0"/>
              <a:t> </a:t>
            </a:r>
            <a:r>
              <a:rPr lang="de-AT" baseline="0" dirty="0" err="1" smtClean="0"/>
              <a:t>give</a:t>
            </a:r>
            <a:r>
              <a:rPr lang="de-AT" baseline="0" dirty="0" smtClean="0"/>
              <a:t> </a:t>
            </a:r>
            <a:r>
              <a:rPr lang="de-AT" baseline="0" dirty="0" err="1" smtClean="0"/>
              <a:t>you</a:t>
            </a:r>
            <a:r>
              <a:rPr lang="de-AT" baseline="0" dirty="0" smtClean="0"/>
              <a:t> </a:t>
            </a:r>
            <a:r>
              <a:rPr lang="de-AT" baseline="0" dirty="0" err="1" smtClean="0"/>
              <a:t>more</a:t>
            </a:r>
            <a:r>
              <a:rPr lang="de-AT" baseline="0" dirty="0" smtClean="0"/>
              <a:t> </a:t>
            </a:r>
            <a:r>
              <a:rPr lang="de-AT" baseline="0" dirty="0" err="1" smtClean="0"/>
              <a:t>details</a:t>
            </a:r>
            <a:r>
              <a:rPr lang="de-AT" baseline="0" dirty="0" smtClean="0"/>
              <a:t> </a:t>
            </a:r>
            <a:r>
              <a:rPr lang="de-AT" baseline="0" dirty="0" err="1" smtClean="0"/>
              <a:t>later</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24</a:t>
            </a:fld>
            <a:endParaRPr lang="de-AT" altLang="de-DE"/>
          </a:p>
        </p:txBody>
      </p:sp>
    </p:spTree>
    <p:extLst>
      <p:ext uri="{BB962C8B-B14F-4D97-AF65-F5344CB8AC3E}">
        <p14:creationId xmlns:p14="http://schemas.microsoft.com/office/powerpoint/2010/main" val="7276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timline</a:t>
            </a:r>
            <a:r>
              <a:rPr lang="de-AT" baseline="0" dirty="0" smtClean="0"/>
              <a:t> </a:t>
            </a:r>
            <a:r>
              <a:rPr lang="de-AT" baseline="0" dirty="0" err="1" smtClean="0"/>
              <a:t>for</a:t>
            </a:r>
            <a:r>
              <a:rPr lang="de-AT" baseline="0" dirty="0" smtClean="0"/>
              <a:t> </a:t>
            </a:r>
            <a:r>
              <a:rPr lang="de-AT" baseline="0" dirty="0" err="1" smtClean="0"/>
              <a:t>the</a:t>
            </a:r>
            <a:r>
              <a:rPr lang="de-AT" baseline="0" dirty="0" smtClean="0"/>
              <a:t> </a:t>
            </a:r>
            <a:r>
              <a:rPr lang="de-AT" baseline="0" dirty="0" err="1" smtClean="0"/>
              <a:t>exercise</a:t>
            </a:r>
            <a:r>
              <a:rPr lang="de-AT" baseline="0" dirty="0" smtClean="0"/>
              <a:t> will </a:t>
            </a:r>
            <a:r>
              <a:rPr lang="de-AT" baseline="0" dirty="0" err="1" smtClean="0"/>
              <a:t>be</a:t>
            </a:r>
            <a:r>
              <a:rPr lang="de-AT" baseline="0" dirty="0" smtClean="0"/>
              <a:t>:</a:t>
            </a:r>
          </a:p>
          <a:p>
            <a:r>
              <a:rPr lang="de-AT" baseline="0" dirty="0" smtClean="0"/>
              <a:t>The initial </a:t>
            </a:r>
            <a:r>
              <a:rPr lang="de-AT" baseline="0" dirty="0" err="1" smtClean="0"/>
              <a:t>deployment</a:t>
            </a:r>
            <a:r>
              <a:rPr lang="de-AT" baseline="0" dirty="0" smtClean="0"/>
              <a:t> </a:t>
            </a:r>
            <a:r>
              <a:rPr lang="de-AT" baseline="0" dirty="0" err="1" smtClean="0"/>
              <a:t>of</a:t>
            </a:r>
            <a:r>
              <a:rPr lang="de-AT" baseline="0" dirty="0" smtClean="0"/>
              <a:t> </a:t>
            </a:r>
            <a:r>
              <a:rPr lang="de-AT" baseline="0" dirty="0" err="1" smtClean="0"/>
              <a:t>the</a:t>
            </a:r>
            <a:r>
              <a:rPr lang="de-AT" baseline="0" dirty="0" smtClean="0"/>
              <a:t> EXCON will </a:t>
            </a:r>
            <a:r>
              <a:rPr lang="de-AT" baseline="0" dirty="0" err="1" smtClean="0"/>
              <a:t>start</a:t>
            </a:r>
            <a:r>
              <a:rPr lang="de-AT" baseline="0" dirty="0" smtClean="0"/>
              <a:t> in </a:t>
            </a:r>
            <a:r>
              <a:rPr lang="de-AT" baseline="0" dirty="0" err="1" smtClean="0"/>
              <a:t>the</a:t>
            </a:r>
            <a:r>
              <a:rPr lang="de-AT" baseline="0" dirty="0" smtClean="0"/>
              <a:t> end </a:t>
            </a:r>
            <a:r>
              <a:rPr lang="de-AT" baseline="0" dirty="0" err="1" smtClean="0"/>
              <a:t>of</a:t>
            </a:r>
            <a:r>
              <a:rPr lang="de-AT" baseline="0" dirty="0" smtClean="0"/>
              <a:t> </a:t>
            </a:r>
            <a:r>
              <a:rPr lang="de-AT" baseline="0" dirty="0" err="1" smtClean="0"/>
              <a:t>may</a:t>
            </a:r>
            <a:r>
              <a:rPr lang="de-AT" baseline="0" dirty="0" smtClean="0"/>
              <a:t>. </a:t>
            </a:r>
            <a:r>
              <a:rPr lang="de-AT" baseline="0" dirty="0" err="1" smtClean="0"/>
              <a:t>From</a:t>
            </a:r>
            <a:r>
              <a:rPr lang="de-AT" baseline="0" dirty="0" smtClean="0"/>
              <a:t> 30may </a:t>
            </a:r>
            <a:r>
              <a:rPr lang="de-AT" baseline="0" dirty="0" err="1" smtClean="0"/>
              <a:t>to</a:t>
            </a:r>
            <a:r>
              <a:rPr lang="de-AT" baseline="0" dirty="0" smtClean="0"/>
              <a:t> 03jun16 </a:t>
            </a:r>
            <a:r>
              <a:rPr lang="de-AT" baseline="0" dirty="0" err="1" smtClean="0"/>
              <a:t>the</a:t>
            </a:r>
            <a:r>
              <a:rPr lang="de-AT" baseline="0" dirty="0" smtClean="0"/>
              <a:t> </a:t>
            </a:r>
            <a:r>
              <a:rPr lang="de-AT" baseline="0" dirty="0" err="1" smtClean="0"/>
              <a:t>necessary</a:t>
            </a:r>
            <a:r>
              <a:rPr lang="de-AT" baseline="0" dirty="0" smtClean="0"/>
              <a:t> </a:t>
            </a:r>
            <a:r>
              <a:rPr lang="de-AT" baseline="0" dirty="0" err="1" smtClean="0"/>
              <a:t>prepartion</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training</a:t>
            </a:r>
            <a:r>
              <a:rPr lang="de-AT" baseline="0" dirty="0" smtClean="0"/>
              <a:t> </a:t>
            </a:r>
            <a:r>
              <a:rPr lang="de-AT" baseline="0" dirty="0" err="1" smtClean="0"/>
              <a:t>area</a:t>
            </a:r>
            <a:r>
              <a:rPr lang="de-AT" baseline="0" dirty="0" smtClean="0"/>
              <a:t> will </a:t>
            </a:r>
            <a:r>
              <a:rPr lang="de-AT" baseline="0" dirty="0" err="1" smtClean="0"/>
              <a:t>be</a:t>
            </a:r>
            <a:r>
              <a:rPr lang="de-AT" baseline="0" dirty="0" smtClean="0"/>
              <a:t> </a:t>
            </a:r>
            <a:r>
              <a:rPr lang="de-AT" baseline="0" dirty="0" err="1" smtClean="0"/>
              <a:t>organised</a:t>
            </a:r>
            <a:r>
              <a:rPr lang="de-AT" baseline="0" dirty="0" smtClean="0"/>
              <a:t>.</a:t>
            </a:r>
          </a:p>
          <a:p>
            <a:r>
              <a:rPr lang="de-AT" baseline="0" dirty="0" smtClean="0"/>
              <a:t>The </a:t>
            </a:r>
            <a:r>
              <a:rPr lang="de-AT" baseline="0" dirty="0" err="1" smtClean="0"/>
              <a:t>training</a:t>
            </a:r>
            <a:r>
              <a:rPr lang="de-AT" baseline="0" dirty="0" smtClean="0"/>
              <a:t> </a:t>
            </a:r>
            <a:r>
              <a:rPr lang="de-AT" baseline="0" dirty="0" err="1" smtClean="0"/>
              <a:t>audience</a:t>
            </a:r>
            <a:r>
              <a:rPr lang="de-AT" baseline="0" dirty="0" smtClean="0"/>
              <a:t> will </a:t>
            </a:r>
            <a:r>
              <a:rPr lang="de-AT" baseline="0" dirty="0" err="1" smtClean="0"/>
              <a:t>have</a:t>
            </a:r>
            <a:r>
              <a:rPr lang="de-AT" baseline="0" dirty="0" smtClean="0"/>
              <a:t> </a:t>
            </a:r>
            <a:r>
              <a:rPr lang="de-AT" baseline="0" dirty="0" err="1" smtClean="0"/>
              <a:t>to</a:t>
            </a:r>
            <a:r>
              <a:rPr lang="de-AT" baseline="0" dirty="0" smtClean="0"/>
              <a:t> </a:t>
            </a:r>
            <a:r>
              <a:rPr lang="de-AT" baseline="0" dirty="0" err="1" smtClean="0"/>
              <a:t>deploy</a:t>
            </a:r>
            <a:r>
              <a:rPr lang="de-AT" baseline="0" dirty="0" smtClean="0"/>
              <a:t> on 06jun16 </a:t>
            </a:r>
            <a:r>
              <a:rPr lang="de-AT" baseline="0" dirty="0" err="1" smtClean="0"/>
              <a:t>followed</a:t>
            </a:r>
            <a:r>
              <a:rPr lang="de-AT" baseline="0" dirty="0" smtClean="0"/>
              <a:t> </a:t>
            </a:r>
            <a:r>
              <a:rPr lang="de-AT" baseline="0" dirty="0" err="1" smtClean="0"/>
              <a:t>by</a:t>
            </a:r>
            <a:r>
              <a:rPr lang="de-AT" baseline="0" dirty="0" smtClean="0"/>
              <a:t>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phase</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exercise</a:t>
            </a:r>
            <a:r>
              <a:rPr lang="de-AT" baseline="0" dirty="0" smtClean="0"/>
              <a:t> </a:t>
            </a:r>
            <a:r>
              <a:rPr lang="de-AT" baseline="0" dirty="0" err="1" smtClean="0"/>
              <a:t>focussing</a:t>
            </a:r>
            <a:r>
              <a:rPr lang="de-AT" baseline="0" dirty="0" smtClean="0"/>
              <a:t> on </a:t>
            </a:r>
            <a:r>
              <a:rPr lang="de-AT" baseline="0" dirty="0" err="1" smtClean="0"/>
              <a:t>platoon</a:t>
            </a:r>
            <a:r>
              <a:rPr lang="de-AT" baseline="0" dirty="0" smtClean="0"/>
              <a:t> </a:t>
            </a:r>
            <a:r>
              <a:rPr lang="de-AT" baseline="0" dirty="0" err="1" smtClean="0"/>
              <a:t>sized</a:t>
            </a:r>
            <a:r>
              <a:rPr lang="de-AT" baseline="0" dirty="0" smtClean="0"/>
              <a:t> </a:t>
            </a:r>
            <a:r>
              <a:rPr lang="de-AT" baseline="0" dirty="0" err="1" smtClean="0"/>
              <a:t>life</a:t>
            </a:r>
            <a:r>
              <a:rPr lang="de-AT" baseline="0" dirty="0" smtClean="0"/>
              <a:t> </a:t>
            </a:r>
            <a:r>
              <a:rPr lang="de-AT" baseline="0" dirty="0" err="1" smtClean="0"/>
              <a:t>firing</a:t>
            </a:r>
            <a:r>
              <a:rPr lang="de-AT" baseline="0" dirty="0" smtClean="0"/>
              <a:t> </a:t>
            </a:r>
            <a:r>
              <a:rPr lang="de-AT" baseline="0" dirty="0" err="1" smtClean="0"/>
              <a:t>exercises</a:t>
            </a:r>
            <a:r>
              <a:rPr lang="de-AT" baseline="0" dirty="0" smtClean="0"/>
              <a:t> on a </a:t>
            </a:r>
            <a:r>
              <a:rPr lang="de-AT" baseline="0" dirty="0" err="1" smtClean="0"/>
              <a:t>rotatory</a:t>
            </a:r>
            <a:r>
              <a:rPr lang="de-AT" baseline="0" dirty="0" smtClean="0"/>
              <a:t> </a:t>
            </a:r>
            <a:r>
              <a:rPr lang="de-AT" baseline="0" dirty="0" err="1" smtClean="0"/>
              <a:t>basis</a:t>
            </a:r>
            <a:r>
              <a:rPr lang="de-AT" baseline="0" dirty="0" smtClean="0"/>
              <a:t>.</a:t>
            </a:r>
          </a:p>
          <a:p>
            <a:r>
              <a:rPr lang="de-AT" baseline="0" dirty="0" smtClean="0"/>
              <a:t>In </a:t>
            </a:r>
            <a:r>
              <a:rPr lang="de-AT" baseline="0" dirty="0" err="1" smtClean="0"/>
              <a:t>the</a:t>
            </a:r>
            <a:r>
              <a:rPr lang="de-AT" baseline="0" dirty="0" smtClean="0"/>
              <a:t> </a:t>
            </a:r>
            <a:r>
              <a:rPr lang="de-AT" baseline="0" dirty="0" err="1" smtClean="0"/>
              <a:t>second</a:t>
            </a:r>
            <a:r>
              <a:rPr lang="de-AT" baseline="0" dirty="0" smtClean="0"/>
              <a:t> </a:t>
            </a:r>
            <a:r>
              <a:rPr lang="de-AT" baseline="0" dirty="0" err="1" smtClean="0"/>
              <a:t>week</a:t>
            </a:r>
            <a:r>
              <a:rPr lang="de-AT" baseline="0" dirty="0" smtClean="0"/>
              <a:t> </a:t>
            </a:r>
            <a:r>
              <a:rPr lang="de-AT" baseline="0" dirty="0" err="1" smtClean="0"/>
              <a:t>from</a:t>
            </a:r>
            <a:r>
              <a:rPr lang="de-AT" baseline="0" dirty="0" smtClean="0"/>
              <a:t> 13jun-16jun16 </a:t>
            </a:r>
            <a:r>
              <a:rPr lang="de-AT" baseline="0" dirty="0" err="1" smtClean="0"/>
              <a:t>the</a:t>
            </a:r>
            <a:r>
              <a:rPr lang="de-AT" baseline="0" dirty="0" smtClean="0"/>
              <a:t> </a:t>
            </a:r>
            <a:r>
              <a:rPr lang="de-AT" baseline="0" dirty="0" err="1" smtClean="0"/>
              <a:t>climax</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exercise</a:t>
            </a:r>
            <a:r>
              <a:rPr lang="de-AT" baseline="0" dirty="0" smtClean="0"/>
              <a:t> will happen in a Battle </a:t>
            </a:r>
            <a:r>
              <a:rPr lang="de-AT" baseline="0" dirty="0" err="1" smtClean="0"/>
              <a:t>group</a:t>
            </a:r>
            <a:r>
              <a:rPr lang="de-AT" baseline="0" dirty="0" smtClean="0"/>
              <a:t> live </a:t>
            </a:r>
            <a:r>
              <a:rPr lang="de-AT" baseline="0" dirty="0" err="1" smtClean="0"/>
              <a:t>firing</a:t>
            </a:r>
            <a:r>
              <a:rPr lang="de-AT" baseline="0" dirty="0" smtClean="0"/>
              <a:t> </a:t>
            </a:r>
            <a:r>
              <a:rPr lang="de-AT" baseline="0" dirty="0" err="1" smtClean="0"/>
              <a:t>exercise</a:t>
            </a:r>
            <a:r>
              <a:rPr lang="de-AT" baseline="0" dirty="0" smtClean="0"/>
              <a:t>. </a:t>
            </a:r>
          </a:p>
          <a:p>
            <a:r>
              <a:rPr lang="de-AT" baseline="0" dirty="0" smtClean="0"/>
              <a:t>The </a:t>
            </a:r>
            <a:r>
              <a:rPr lang="de-AT" baseline="0" dirty="0" err="1" smtClean="0"/>
              <a:t>Edelweiss</a:t>
            </a:r>
            <a:r>
              <a:rPr lang="de-AT" baseline="0" dirty="0" smtClean="0"/>
              <a:t>-Party will </a:t>
            </a:r>
            <a:r>
              <a:rPr lang="de-AT" baseline="0" dirty="0" err="1" smtClean="0"/>
              <a:t>then</a:t>
            </a:r>
            <a:r>
              <a:rPr lang="de-AT" baseline="0" dirty="0" smtClean="0"/>
              <a:t> </a:t>
            </a:r>
            <a:r>
              <a:rPr lang="de-AT" baseline="0" dirty="0" err="1" smtClean="0"/>
              <a:t>finally</a:t>
            </a:r>
            <a:r>
              <a:rPr lang="de-AT" baseline="0" dirty="0" smtClean="0"/>
              <a:t> end </a:t>
            </a:r>
            <a:r>
              <a:rPr lang="de-AT" baseline="0" dirty="0" err="1" smtClean="0"/>
              <a:t>the</a:t>
            </a:r>
            <a:r>
              <a:rPr lang="de-AT" baseline="0" dirty="0" smtClean="0"/>
              <a:t> </a:t>
            </a:r>
            <a:r>
              <a:rPr lang="de-AT" baseline="0" dirty="0" err="1" smtClean="0"/>
              <a:t>first</a:t>
            </a:r>
            <a:r>
              <a:rPr lang="de-AT" baseline="0" dirty="0" smtClean="0"/>
              <a:t> </a:t>
            </a:r>
            <a:r>
              <a:rPr lang="de-AT" baseline="0" dirty="0" err="1" smtClean="0"/>
              <a:t>common</a:t>
            </a:r>
            <a:r>
              <a:rPr lang="de-AT" baseline="0" dirty="0" smtClean="0"/>
              <a:t> P&amp;S MTI </a:t>
            </a:r>
            <a:r>
              <a:rPr lang="de-AT" baseline="0" dirty="0" err="1" smtClean="0"/>
              <a:t>exercise</a:t>
            </a:r>
            <a:r>
              <a:rPr lang="de-AT" baseline="0" dirty="0" smtClean="0"/>
              <a:t> in AUSTRIA.</a:t>
            </a:r>
          </a:p>
          <a:p>
            <a:r>
              <a:rPr lang="de-AT" baseline="0" dirty="0" err="1" smtClean="0"/>
              <a:t>We</a:t>
            </a:r>
            <a:r>
              <a:rPr lang="de-AT" baseline="0" dirty="0" smtClean="0"/>
              <a:t> will </a:t>
            </a:r>
            <a:r>
              <a:rPr lang="de-AT" baseline="0" dirty="0" err="1" smtClean="0"/>
              <a:t>keep</a:t>
            </a:r>
            <a:r>
              <a:rPr lang="de-AT" baseline="0" dirty="0" smtClean="0"/>
              <a:t> </a:t>
            </a:r>
            <a:r>
              <a:rPr lang="de-AT" baseline="0" dirty="0" err="1" smtClean="0"/>
              <a:t>the</a:t>
            </a:r>
            <a:r>
              <a:rPr lang="de-AT" baseline="0" dirty="0" smtClean="0"/>
              <a:t> </a:t>
            </a:r>
            <a:r>
              <a:rPr lang="de-AT" baseline="0" dirty="0" err="1" smtClean="0"/>
              <a:t>weekend</a:t>
            </a:r>
            <a:r>
              <a:rPr lang="de-AT" baseline="0" dirty="0" smtClean="0"/>
              <a:t> 11jun-12jun </a:t>
            </a:r>
            <a:r>
              <a:rPr lang="de-AT" baseline="0" dirty="0" err="1" smtClean="0"/>
              <a:t>scheduled</a:t>
            </a:r>
            <a:r>
              <a:rPr lang="de-AT" baseline="0" dirty="0" smtClean="0"/>
              <a:t> </a:t>
            </a:r>
            <a:r>
              <a:rPr lang="de-AT" baseline="0" dirty="0" err="1" smtClean="0"/>
              <a:t>as</a:t>
            </a:r>
            <a:r>
              <a:rPr lang="de-AT" baseline="0" dirty="0" smtClean="0"/>
              <a:t> a </a:t>
            </a:r>
            <a:r>
              <a:rPr lang="de-AT" baseline="0" dirty="0" err="1" smtClean="0"/>
              <a:t>bad</a:t>
            </a:r>
            <a:r>
              <a:rPr lang="de-AT" baseline="0" dirty="0" smtClean="0"/>
              <a:t> </a:t>
            </a:r>
            <a:r>
              <a:rPr lang="de-AT" baseline="0" dirty="0" err="1" smtClean="0"/>
              <a:t>weather</a:t>
            </a:r>
            <a:r>
              <a:rPr lang="de-AT" baseline="0" dirty="0" smtClean="0"/>
              <a:t> </a:t>
            </a:r>
            <a:r>
              <a:rPr lang="de-AT" baseline="0" dirty="0" err="1" smtClean="0"/>
              <a:t>reserve</a:t>
            </a:r>
            <a:r>
              <a:rPr lang="de-AT" baseline="0" dirty="0" smtClean="0"/>
              <a:t> in </a:t>
            </a:r>
            <a:r>
              <a:rPr lang="de-AT" baseline="0" dirty="0" err="1" smtClean="0"/>
              <a:t>case</a:t>
            </a:r>
            <a:r>
              <a:rPr lang="de-AT" baseline="0" dirty="0" smtClean="0"/>
              <a:t> </a:t>
            </a:r>
            <a:r>
              <a:rPr lang="de-AT" baseline="0" dirty="0" err="1" smtClean="0"/>
              <a:t>we</a:t>
            </a:r>
            <a:r>
              <a:rPr lang="de-AT" baseline="0" dirty="0" smtClean="0"/>
              <a:t> </a:t>
            </a:r>
            <a:r>
              <a:rPr lang="de-AT" baseline="0" dirty="0" err="1" smtClean="0"/>
              <a:t>won‘t</a:t>
            </a:r>
            <a:r>
              <a:rPr lang="de-AT" baseline="0" dirty="0" smtClean="0"/>
              <a:t> </a:t>
            </a:r>
            <a:r>
              <a:rPr lang="de-AT" baseline="0" dirty="0" err="1" smtClean="0"/>
              <a:t>be</a:t>
            </a:r>
            <a:r>
              <a:rPr lang="de-AT" baseline="0" dirty="0" smtClean="0"/>
              <a:t> </a:t>
            </a:r>
            <a:r>
              <a:rPr lang="de-AT" baseline="0" dirty="0" err="1" smtClean="0"/>
              <a:t>able</a:t>
            </a:r>
            <a:r>
              <a:rPr lang="de-AT" baseline="0" dirty="0" smtClean="0"/>
              <a:t> </a:t>
            </a:r>
            <a:r>
              <a:rPr lang="de-AT" baseline="0" dirty="0" err="1" smtClean="0"/>
              <a:t>to</a:t>
            </a:r>
            <a:r>
              <a:rPr lang="de-AT" baseline="0" dirty="0" smtClean="0"/>
              <a:t> finish </a:t>
            </a:r>
            <a:r>
              <a:rPr lang="de-AT" baseline="0" dirty="0" err="1" smtClean="0"/>
              <a:t>the</a:t>
            </a:r>
            <a:r>
              <a:rPr lang="de-AT" baseline="0" dirty="0" smtClean="0"/>
              <a:t> 1st </a:t>
            </a:r>
            <a:r>
              <a:rPr lang="de-AT" baseline="0" dirty="0" err="1" smtClean="0"/>
              <a:t>week</a:t>
            </a:r>
            <a:r>
              <a:rPr lang="de-AT" baseline="0" dirty="0" smtClean="0"/>
              <a:t> </a:t>
            </a:r>
            <a:r>
              <a:rPr lang="de-AT" baseline="0" dirty="0" err="1" smtClean="0"/>
              <a:t>as</a:t>
            </a:r>
            <a:r>
              <a:rPr lang="de-AT" baseline="0" dirty="0" smtClean="0"/>
              <a:t> </a:t>
            </a:r>
            <a:r>
              <a:rPr lang="de-AT" baseline="0" dirty="0" err="1" smtClean="0"/>
              <a:t>planned</a:t>
            </a:r>
            <a:r>
              <a:rPr lang="de-AT" baseline="0" dirty="0" smtClean="0"/>
              <a:t>.</a:t>
            </a:r>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25</a:t>
            </a:fld>
            <a:endParaRPr lang="de-AT" altLang="de-DE"/>
          </a:p>
        </p:txBody>
      </p:sp>
    </p:spTree>
    <p:extLst>
      <p:ext uri="{BB962C8B-B14F-4D97-AF65-F5344CB8AC3E}">
        <p14:creationId xmlns:p14="http://schemas.microsoft.com/office/powerpoint/2010/main" val="2286604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We</a:t>
            </a:r>
            <a:r>
              <a:rPr lang="de-AT" dirty="0" smtClean="0"/>
              <a:t> will </a:t>
            </a:r>
            <a:r>
              <a:rPr lang="de-AT" dirty="0" err="1" smtClean="0"/>
              <a:t>have</a:t>
            </a:r>
            <a:r>
              <a:rPr lang="de-AT" dirty="0" smtClean="0"/>
              <a:t> </a:t>
            </a:r>
            <a:r>
              <a:rPr lang="de-AT" dirty="0" err="1" smtClean="0"/>
              <a:t>these</a:t>
            </a:r>
            <a:r>
              <a:rPr lang="de-AT" dirty="0" smtClean="0"/>
              <a:t> </a:t>
            </a:r>
            <a:r>
              <a:rPr lang="de-AT" dirty="0" err="1" smtClean="0"/>
              <a:t>shooting</a:t>
            </a:r>
            <a:r>
              <a:rPr lang="de-AT" baseline="0" dirty="0" smtClean="0"/>
              <a:t> </a:t>
            </a:r>
            <a:r>
              <a:rPr lang="de-AT" baseline="0" dirty="0" err="1" smtClean="0"/>
              <a:t>ranges</a:t>
            </a:r>
            <a:r>
              <a:rPr lang="de-AT" baseline="0" dirty="0" smtClean="0"/>
              <a:t> </a:t>
            </a:r>
            <a:r>
              <a:rPr lang="de-AT" baseline="0" dirty="0" err="1" smtClean="0"/>
              <a:t>available</a:t>
            </a:r>
            <a:r>
              <a:rPr lang="de-AT" baseline="0" dirty="0" smtClean="0"/>
              <a:t>, </a:t>
            </a:r>
            <a:r>
              <a:rPr lang="de-AT" baseline="0" dirty="0" err="1" smtClean="0"/>
              <a:t>where</a:t>
            </a:r>
            <a:r>
              <a:rPr lang="de-AT" baseline="0" dirty="0" smtClean="0"/>
              <a:t> </a:t>
            </a:r>
            <a:r>
              <a:rPr lang="de-AT" baseline="0" dirty="0" err="1" smtClean="0"/>
              <a:t>almost</a:t>
            </a:r>
            <a:r>
              <a:rPr lang="de-AT" baseline="0" dirty="0" smtClean="0"/>
              <a:t> all </a:t>
            </a:r>
            <a:r>
              <a:rPr lang="de-AT" baseline="0" dirty="0" err="1" smtClean="0"/>
              <a:t>weapons</a:t>
            </a:r>
            <a:r>
              <a:rPr lang="de-AT" baseline="0" dirty="0" smtClean="0"/>
              <a:t> </a:t>
            </a:r>
            <a:r>
              <a:rPr lang="de-AT" baseline="0" dirty="0" err="1" smtClean="0"/>
              <a:t>and</a:t>
            </a:r>
            <a:r>
              <a:rPr lang="de-AT" baseline="0" dirty="0" smtClean="0"/>
              <a:t> </a:t>
            </a:r>
            <a:r>
              <a:rPr lang="de-AT" baseline="0" dirty="0" err="1" smtClean="0"/>
              <a:t>ammunition</a:t>
            </a:r>
            <a:r>
              <a:rPr lang="de-AT" baseline="0" dirty="0" smtClean="0"/>
              <a:t> </a:t>
            </a:r>
            <a:r>
              <a:rPr lang="de-AT" baseline="0" dirty="0" err="1" smtClean="0"/>
              <a:t>mountain</a:t>
            </a:r>
            <a:r>
              <a:rPr lang="de-AT" baseline="0" dirty="0" smtClean="0"/>
              <a:t> </a:t>
            </a:r>
            <a:r>
              <a:rPr lang="de-AT" baseline="0" dirty="0" err="1" smtClean="0"/>
              <a:t>troops</a:t>
            </a:r>
            <a:r>
              <a:rPr lang="de-AT" baseline="0" dirty="0" smtClean="0"/>
              <a:t> </a:t>
            </a:r>
            <a:r>
              <a:rPr lang="de-AT" baseline="0" dirty="0" err="1" smtClean="0"/>
              <a:t>are</a:t>
            </a:r>
            <a:r>
              <a:rPr lang="de-AT" baseline="0" dirty="0" smtClean="0"/>
              <a:t> </a:t>
            </a:r>
            <a:r>
              <a:rPr lang="de-AT" baseline="0" dirty="0" err="1" smtClean="0"/>
              <a:t>normally</a:t>
            </a:r>
            <a:r>
              <a:rPr lang="de-AT" baseline="0" dirty="0" smtClean="0"/>
              <a:t> </a:t>
            </a:r>
            <a:r>
              <a:rPr lang="de-AT" baseline="0" dirty="0" err="1" smtClean="0"/>
              <a:t>employing</a:t>
            </a:r>
            <a:r>
              <a:rPr lang="de-AT" baseline="0" dirty="0" smtClean="0"/>
              <a:t> </a:t>
            </a:r>
            <a:r>
              <a:rPr lang="de-AT" baseline="0" dirty="0" err="1" smtClean="0"/>
              <a:t>can</a:t>
            </a:r>
            <a:r>
              <a:rPr lang="de-AT" baseline="0" dirty="0" smtClean="0"/>
              <a:t> </a:t>
            </a:r>
            <a:r>
              <a:rPr lang="de-AT" baseline="0" dirty="0" err="1" smtClean="0"/>
              <a:t>be</a:t>
            </a:r>
            <a:r>
              <a:rPr lang="de-AT" baseline="0" dirty="0" smtClean="0"/>
              <a:t> </a:t>
            </a:r>
            <a:r>
              <a:rPr lang="de-AT" baseline="0" dirty="0" err="1" smtClean="0"/>
              <a:t>used</a:t>
            </a:r>
            <a:r>
              <a:rPr lang="de-AT" baseline="0" dirty="0" smtClean="0"/>
              <a:t>.</a:t>
            </a:r>
          </a:p>
          <a:p>
            <a:r>
              <a:rPr lang="de-AT" baseline="0" dirty="0" err="1" smtClean="0"/>
              <a:t>We</a:t>
            </a:r>
            <a:r>
              <a:rPr lang="de-AT" baseline="0" dirty="0" smtClean="0"/>
              <a:t> </a:t>
            </a:r>
            <a:r>
              <a:rPr lang="de-AT" baseline="0" dirty="0" err="1" smtClean="0"/>
              <a:t>can</a:t>
            </a:r>
            <a:r>
              <a:rPr lang="de-AT" baseline="0" dirty="0" smtClean="0"/>
              <a:t> </a:t>
            </a:r>
            <a:r>
              <a:rPr lang="de-AT" baseline="0" dirty="0" err="1" smtClean="0"/>
              <a:t>shoot</a:t>
            </a:r>
            <a:r>
              <a:rPr lang="de-AT" baseline="0" dirty="0" smtClean="0"/>
              <a:t> an max. 3 </a:t>
            </a:r>
            <a:r>
              <a:rPr lang="de-AT" baseline="0" dirty="0" err="1" smtClean="0"/>
              <a:t>ranges</a:t>
            </a:r>
            <a:r>
              <a:rPr lang="de-AT" baseline="0" dirty="0" smtClean="0"/>
              <a:t> </a:t>
            </a:r>
            <a:r>
              <a:rPr lang="de-AT" baseline="0" dirty="0" err="1" smtClean="0"/>
              <a:t>simultanously</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26</a:t>
            </a:fld>
            <a:endParaRPr lang="de-AT" altLang="de-DE"/>
          </a:p>
        </p:txBody>
      </p:sp>
    </p:spTree>
    <p:extLst>
      <p:ext uri="{BB962C8B-B14F-4D97-AF65-F5344CB8AC3E}">
        <p14:creationId xmlns:p14="http://schemas.microsoft.com/office/powerpoint/2010/main" val="1162484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 </a:t>
            </a:r>
            <a:r>
              <a:rPr lang="de-AT" dirty="0" err="1" smtClean="0"/>
              <a:t>the</a:t>
            </a:r>
            <a:r>
              <a:rPr lang="de-AT" dirty="0" smtClean="0"/>
              <a:t> </a:t>
            </a:r>
            <a:r>
              <a:rPr lang="de-AT" dirty="0" err="1" smtClean="0"/>
              <a:t>first</a:t>
            </a:r>
            <a:r>
              <a:rPr lang="de-AT" dirty="0" smtClean="0"/>
              <a:t> </a:t>
            </a:r>
            <a:r>
              <a:rPr lang="de-AT" dirty="0" err="1" smtClean="0"/>
              <a:t>week</a:t>
            </a:r>
            <a:r>
              <a:rPr lang="de-AT" dirty="0" smtClean="0"/>
              <a:t> </a:t>
            </a:r>
            <a:r>
              <a:rPr lang="de-AT" dirty="0" err="1" smtClean="0"/>
              <a:t>of</a:t>
            </a:r>
            <a:r>
              <a:rPr lang="de-AT" dirty="0" smtClean="0"/>
              <a:t> </a:t>
            </a:r>
            <a:r>
              <a:rPr lang="de-AT" dirty="0" err="1" smtClean="0"/>
              <a:t>the</a:t>
            </a:r>
            <a:r>
              <a:rPr lang="de-AT" dirty="0" smtClean="0"/>
              <a:t> </a:t>
            </a:r>
            <a:r>
              <a:rPr lang="de-AT" dirty="0" err="1" smtClean="0"/>
              <a:t>exercise</a:t>
            </a:r>
            <a:r>
              <a:rPr lang="de-AT" dirty="0" smtClean="0"/>
              <a:t> </a:t>
            </a:r>
            <a:r>
              <a:rPr lang="de-AT" dirty="0" err="1" smtClean="0"/>
              <a:t>there</a:t>
            </a:r>
            <a:r>
              <a:rPr lang="de-AT" dirty="0" smtClean="0"/>
              <a:t> will </a:t>
            </a:r>
            <a:r>
              <a:rPr lang="de-AT" dirty="0" err="1" smtClean="0"/>
              <a:t>be</a:t>
            </a:r>
            <a:r>
              <a:rPr lang="de-AT" dirty="0" smtClean="0"/>
              <a:t> different</a:t>
            </a:r>
            <a:r>
              <a:rPr lang="de-AT" baseline="0" dirty="0" smtClean="0"/>
              <a:t> </a:t>
            </a:r>
            <a:r>
              <a:rPr lang="de-AT" baseline="0" dirty="0" err="1" smtClean="0"/>
              <a:t>scenarios</a:t>
            </a:r>
            <a:r>
              <a:rPr lang="de-AT" baseline="0" dirty="0" smtClean="0"/>
              <a:t> </a:t>
            </a:r>
            <a:r>
              <a:rPr lang="de-AT" baseline="0" dirty="0" err="1" smtClean="0"/>
              <a:t>offered</a:t>
            </a:r>
            <a:r>
              <a:rPr lang="de-AT" baseline="0" dirty="0" smtClean="0"/>
              <a:t>: </a:t>
            </a:r>
          </a:p>
          <a:p>
            <a:pPr marL="171450" indent="-171450">
              <a:buFontTx/>
              <a:buChar char="-"/>
            </a:pPr>
            <a:r>
              <a:rPr lang="de-AT" baseline="0" dirty="0" err="1" smtClean="0"/>
              <a:t>Hasty</a:t>
            </a:r>
            <a:r>
              <a:rPr lang="de-AT" baseline="0" dirty="0" smtClean="0"/>
              <a:t> </a:t>
            </a:r>
            <a:r>
              <a:rPr lang="de-AT" baseline="0" dirty="0" err="1" smtClean="0"/>
              <a:t>counter</a:t>
            </a:r>
            <a:r>
              <a:rPr lang="de-AT" baseline="0" dirty="0" smtClean="0"/>
              <a:t> </a:t>
            </a:r>
            <a:r>
              <a:rPr lang="de-AT" baseline="0" dirty="0" err="1" smtClean="0"/>
              <a:t>attack</a:t>
            </a:r>
            <a:r>
              <a:rPr lang="de-AT" baseline="0" dirty="0" smtClean="0"/>
              <a:t> in a </a:t>
            </a:r>
            <a:r>
              <a:rPr lang="de-AT" baseline="0" dirty="0" err="1" smtClean="0"/>
              <a:t>defence</a:t>
            </a:r>
            <a:r>
              <a:rPr lang="de-AT" baseline="0" dirty="0" smtClean="0"/>
              <a:t> </a:t>
            </a:r>
            <a:r>
              <a:rPr lang="de-AT" baseline="0" dirty="0" err="1" smtClean="0"/>
              <a:t>scenario</a:t>
            </a:r>
            <a:endParaRPr lang="de-AT" baseline="0" dirty="0" smtClean="0"/>
          </a:p>
          <a:p>
            <a:pPr marL="171450" indent="-171450">
              <a:buFontTx/>
              <a:buChar char="-"/>
            </a:pPr>
            <a:r>
              <a:rPr lang="de-AT" baseline="0" dirty="0" err="1" smtClean="0"/>
              <a:t>Responding</a:t>
            </a:r>
            <a:r>
              <a:rPr lang="de-AT" baseline="0" dirty="0" smtClean="0"/>
              <a:t> </a:t>
            </a:r>
            <a:r>
              <a:rPr lang="de-AT" baseline="0" dirty="0" err="1" smtClean="0"/>
              <a:t>to</a:t>
            </a:r>
            <a:r>
              <a:rPr lang="de-AT" baseline="0" dirty="0" smtClean="0"/>
              <a:t> an </a:t>
            </a:r>
            <a:r>
              <a:rPr lang="de-AT" baseline="0" dirty="0" err="1" smtClean="0"/>
              <a:t>ambush</a:t>
            </a:r>
            <a:r>
              <a:rPr lang="de-AT" baseline="0" dirty="0" smtClean="0"/>
              <a:t> </a:t>
            </a:r>
            <a:r>
              <a:rPr lang="de-AT" baseline="0" dirty="0" err="1" smtClean="0"/>
              <a:t>by</a:t>
            </a:r>
            <a:r>
              <a:rPr lang="de-AT" baseline="0" dirty="0" smtClean="0"/>
              <a:t> an </a:t>
            </a:r>
            <a:r>
              <a:rPr lang="de-AT" baseline="0" dirty="0" err="1" smtClean="0"/>
              <a:t>escorted</a:t>
            </a:r>
            <a:r>
              <a:rPr lang="de-AT" baseline="0" dirty="0" smtClean="0"/>
              <a:t> </a:t>
            </a:r>
            <a:r>
              <a:rPr lang="de-AT" baseline="0" dirty="0" err="1" smtClean="0"/>
              <a:t>convoy</a:t>
            </a:r>
            <a:r>
              <a:rPr lang="de-AT" baseline="0" dirty="0" smtClean="0"/>
              <a:t> </a:t>
            </a:r>
            <a:r>
              <a:rPr lang="de-AT" baseline="0" dirty="0" err="1" smtClean="0"/>
              <a:t>both</a:t>
            </a:r>
            <a:r>
              <a:rPr lang="de-AT" baseline="0" dirty="0" smtClean="0"/>
              <a:t> </a:t>
            </a:r>
            <a:r>
              <a:rPr lang="de-AT" baseline="0" dirty="0" err="1" smtClean="0"/>
              <a:t>up</a:t>
            </a:r>
            <a:r>
              <a:rPr lang="de-AT" baseline="0" dirty="0" smtClean="0"/>
              <a:t> </a:t>
            </a:r>
            <a:r>
              <a:rPr lang="de-AT" baseline="0" dirty="0" err="1" smtClean="0"/>
              <a:t>to</a:t>
            </a:r>
            <a:r>
              <a:rPr lang="de-AT" baseline="0" dirty="0" smtClean="0"/>
              <a:t> </a:t>
            </a:r>
            <a:r>
              <a:rPr lang="de-AT" baseline="0" dirty="0" err="1" smtClean="0"/>
              <a:t>platoon</a:t>
            </a:r>
            <a:r>
              <a:rPr lang="de-AT" baseline="0" dirty="0" smtClean="0"/>
              <a:t> </a:t>
            </a:r>
            <a:r>
              <a:rPr lang="de-AT" baseline="0" dirty="0" err="1" smtClean="0"/>
              <a:t>level</a:t>
            </a:r>
            <a:endParaRPr lang="de-AT" baseline="0" dirty="0" smtClean="0"/>
          </a:p>
          <a:p>
            <a:pPr marL="171450" indent="-171450">
              <a:buFontTx/>
              <a:buChar char="-"/>
            </a:pPr>
            <a:r>
              <a:rPr lang="de-AT" baseline="0" dirty="0" err="1" smtClean="0"/>
              <a:t>Defence</a:t>
            </a:r>
            <a:r>
              <a:rPr lang="de-AT" baseline="0" dirty="0" smtClean="0"/>
              <a:t> </a:t>
            </a:r>
            <a:r>
              <a:rPr lang="de-AT" baseline="0" dirty="0" err="1" smtClean="0"/>
              <a:t>operation</a:t>
            </a:r>
            <a:r>
              <a:rPr lang="de-AT" baseline="0" dirty="0" smtClean="0"/>
              <a:t> out </a:t>
            </a:r>
            <a:r>
              <a:rPr lang="de-AT" baseline="0" dirty="0" err="1" smtClean="0"/>
              <a:t>of</a:t>
            </a:r>
            <a:r>
              <a:rPr lang="de-AT" baseline="0" dirty="0" smtClean="0"/>
              <a:t> </a:t>
            </a:r>
            <a:r>
              <a:rPr lang="de-AT" baseline="0" dirty="0" err="1" smtClean="0"/>
              <a:t>positions</a:t>
            </a:r>
            <a:r>
              <a:rPr lang="de-AT" baseline="0" dirty="0" smtClean="0"/>
              <a:t> in a FEBA </a:t>
            </a:r>
            <a:r>
              <a:rPr lang="de-AT" baseline="0" dirty="0" err="1" smtClean="0"/>
              <a:t>for</a:t>
            </a:r>
            <a:r>
              <a:rPr lang="de-AT" baseline="0" dirty="0" smtClean="0"/>
              <a:t> </a:t>
            </a:r>
            <a:r>
              <a:rPr lang="de-AT" baseline="0" dirty="0" err="1" smtClean="0"/>
              <a:t>coy</a:t>
            </a:r>
            <a:r>
              <a:rPr lang="de-AT" baseline="0" dirty="0" smtClean="0"/>
              <a:t> </a:t>
            </a:r>
            <a:r>
              <a:rPr lang="de-AT" baseline="0" dirty="0" err="1" smtClean="0"/>
              <a:t>sized</a:t>
            </a:r>
            <a:r>
              <a:rPr lang="de-AT" baseline="0" dirty="0" smtClean="0"/>
              <a:t> </a:t>
            </a:r>
            <a:r>
              <a:rPr lang="de-AT" baseline="0" dirty="0" err="1" smtClean="0"/>
              <a:t>units</a:t>
            </a:r>
            <a:endParaRPr lang="de-AT" baseline="0" dirty="0" smtClean="0"/>
          </a:p>
          <a:p>
            <a:pPr marL="0" indent="0">
              <a:buFontTx/>
              <a:buNone/>
            </a:pPr>
            <a:r>
              <a:rPr lang="de-AT" dirty="0" err="1" smtClean="0"/>
              <a:t>According</a:t>
            </a:r>
            <a:r>
              <a:rPr lang="de-AT" dirty="0" smtClean="0"/>
              <a:t> </a:t>
            </a:r>
            <a:r>
              <a:rPr lang="de-AT" dirty="0" err="1" smtClean="0"/>
              <a:t>to</a:t>
            </a:r>
            <a:r>
              <a:rPr lang="de-AT" dirty="0" smtClean="0"/>
              <a:t> </a:t>
            </a:r>
            <a:r>
              <a:rPr lang="de-AT" dirty="0" err="1" smtClean="0"/>
              <a:t>the</a:t>
            </a:r>
            <a:r>
              <a:rPr lang="de-AT" dirty="0" smtClean="0"/>
              <a:t> </a:t>
            </a:r>
            <a:r>
              <a:rPr lang="de-AT" dirty="0" err="1" smtClean="0"/>
              <a:t>application</a:t>
            </a:r>
            <a:r>
              <a:rPr lang="de-AT" dirty="0" smtClean="0"/>
              <a:t> </a:t>
            </a:r>
            <a:r>
              <a:rPr lang="de-AT" dirty="0" err="1" smtClean="0"/>
              <a:t>of</a:t>
            </a:r>
            <a:r>
              <a:rPr lang="de-AT" dirty="0" smtClean="0"/>
              <a:t> </a:t>
            </a:r>
            <a:r>
              <a:rPr lang="de-AT" dirty="0" err="1" smtClean="0"/>
              <a:t>partner</a:t>
            </a:r>
            <a:r>
              <a:rPr lang="de-AT" dirty="0" smtClean="0"/>
              <a:t> </a:t>
            </a:r>
            <a:r>
              <a:rPr lang="de-AT" dirty="0" err="1" smtClean="0"/>
              <a:t>nations</a:t>
            </a:r>
            <a:r>
              <a:rPr lang="de-AT" dirty="0" smtClean="0"/>
              <a:t>, </a:t>
            </a:r>
            <a:r>
              <a:rPr lang="de-AT" dirty="0" err="1" smtClean="0"/>
              <a:t>several</a:t>
            </a:r>
            <a:r>
              <a:rPr lang="de-AT" dirty="0" smtClean="0"/>
              <a:t> </a:t>
            </a:r>
            <a:r>
              <a:rPr lang="de-AT" dirty="0" err="1" smtClean="0"/>
              <a:t>supporting</a:t>
            </a:r>
            <a:r>
              <a:rPr lang="de-AT" dirty="0" smtClean="0"/>
              <a:t> </a:t>
            </a:r>
            <a:r>
              <a:rPr lang="de-AT" dirty="0" err="1" smtClean="0"/>
              <a:t>elements</a:t>
            </a:r>
            <a:r>
              <a:rPr lang="de-AT" dirty="0" smtClean="0"/>
              <a:t> will </a:t>
            </a:r>
            <a:r>
              <a:rPr lang="de-AT" dirty="0" err="1" smtClean="0"/>
              <a:t>be</a:t>
            </a:r>
            <a:r>
              <a:rPr lang="de-AT" baseline="0" dirty="0" smtClean="0"/>
              <a:t> </a:t>
            </a:r>
            <a:r>
              <a:rPr lang="de-AT" baseline="0" dirty="0" err="1" smtClean="0"/>
              <a:t>integrated</a:t>
            </a:r>
            <a:r>
              <a:rPr lang="de-AT" baseline="0" dirty="0" smtClean="0"/>
              <a:t>:</a:t>
            </a:r>
          </a:p>
          <a:p>
            <a:pPr marL="0" indent="0">
              <a:buFontTx/>
              <a:buNone/>
            </a:pPr>
            <a:r>
              <a:rPr lang="de-AT" baseline="0" dirty="0" smtClean="0"/>
              <a:t>- </a:t>
            </a:r>
            <a:r>
              <a:rPr lang="de-AT" baseline="0" dirty="0" err="1" smtClean="0"/>
              <a:t>Mortars</a:t>
            </a:r>
            <a:r>
              <a:rPr lang="de-AT" baseline="0" dirty="0" smtClean="0"/>
              <a:t>, CAS, CCA, </a:t>
            </a:r>
            <a:r>
              <a:rPr lang="de-AT" baseline="0" dirty="0" err="1" smtClean="0"/>
              <a:t>air</a:t>
            </a:r>
            <a:r>
              <a:rPr lang="de-AT" baseline="0" dirty="0" smtClean="0"/>
              <a:t> </a:t>
            </a:r>
            <a:r>
              <a:rPr lang="de-AT" baseline="0" dirty="0" err="1" smtClean="0"/>
              <a:t>transport</a:t>
            </a:r>
            <a:r>
              <a:rPr lang="de-AT" baseline="0" dirty="0" smtClean="0"/>
              <a:t> </a:t>
            </a:r>
            <a:r>
              <a:rPr lang="de-AT" baseline="0" dirty="0" err="1" smtClean="0"/>
              <a:t>for</a:t>
            </a:r>
            <a:r>
              <a:rPr lang="de-AT" baseline="0" dirty="0" smtClean="0"/>
              <a:t> </a:t>
            </a:r>
            <a:r>
              <a:rPr lang="de-AT" baseline="0" dirty="0" err="1" smtClean="0"/>
              <a:t>reserve</a:t>
            </a:r>
            <a:r>
              <a:rPr lang="de-AT" baseline="0" dirty="0" smtClean="0"/>
              <a:t> </a:t>
            </a:r>
            <a:r>
              <a:rPr lang="de-AT" baseline="0" dirty="0" err="1" smtClean="0"/>
              <a:t>elements</a:t>
            </a:r>
            <a:r>
              <a:rPr lang="de-AT" baseline="0" dirty="0" smtClean="0"/>
              <a:t>, </a:t>
            </a:r>
            <a:r>
              <a:rPr lang="de-AT" baseline="0" dirty="0" err="1" smtClean="0"/>
              <a:t>snipers</a:t>
            </a:r>
            <a:r>
              <a:rPr lang="de-AT" baseline="0" dirty="0" smtClean="0"/>
              <a:t> etc.</a:t>
            </a:r>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27</a:t>
            </a:fld>
            <a:endParaRPr lang="de-AT" altLang="de-DE"/>
          </a:p>
        </p:txBody>
      </p:sp>
    </p:spTree>
    <p:extLst>
      <p:ext uri="{BB962C8B-B14F-4D97-AF65-F5344CB8AC3E}">
        <p14:creationId xmlns:p14="http://schemas.microsoft.com/office/powerpoint/2010/main" val="110891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 </a:t>
            </a:r>
            <a:r>
              <a:rPr lang="de-AT" dirty="0" err="1" smtClean="0"/>
              <a:t>the</a:t>
            </a:r>
            <a:r>
              <a:rPr lang="de-AT" baseline="0" dirty="0" smtClean="0"/>
              <a:t> </a:t>
            </a:r>
            <a:r>
              <a:rPr lang="de-AT" baseline="0" dirty="0" err="1" smtClean="0"/>
              <a:t>second</a:t>
            </a:r>
            <a:r>
              <a:rPr lang="de-AT" baseline="0" dirty="0" smtClean="0"/>
              <a:t> </a:t>
            </a:r>
            <a:r>
              <a:rPr lang="de-AT" baseline="0" dirty="0" err="1" smtClean="0"/>
              <a:t>week</a:t>
            </a:r>
            <a:r>
              <a:rPr lang="de-AT" baseline="0" dirty="0" smtClean="0"/>
              <a:t> </a:t>
            </a:r>
            <a:r>
              <a:rPr lang="de-AT" baseline="0" dirty="0" err="1" smtClean="0"/>
              <a:t>the</a:t>
            </a:r>
            <a:r>
              <a:rPr lang="de-AT" baseline="0" dirty="0" smtClean="0"/>
              <a:t> </a:t>
            </a:r>
            <a:r>
              <a:rPr lang="de-AT" baseline="0" dirty="0" err="1" smtClean="0"/>
              <a:t>level</a:t>
            </a:r>
            <a:r>
              <a:rPr lang="de-AT" baseline="0" dirty="0" smtClean="0"/>
              <a:t> </a:t>
            </a:r>
            <a:r>
              <a:rPr lang="de-AT" baseline="0" dirty="0" err="1" smtClean="0"/>
              <a:t>of</a:t>
            </a:r>
            <a:r>
              <a:rPr lang="de-AT" baseline="0" dirty="0" smtClean="0"/>
              <a:t> </a:t>
            </a:r>
            <a:r>
              <a:rPr lang="de-AT" baseline="0" dirty="0" err="1" smtClean="0"/>
              <a:t>coordination</a:t>
            </a:r>
            <a:r>
              <a:rPr lang="de-AT" baseline="0" dirty="0" smtClean="0"/>
              <a:t> </a:t>
            </a:r>
            <a:r>
              <a:rPr lang="de-AT" baseline="0" dirty="0" err="1" smtClean="0"/>
              <a:t>and</a:t>
            </a:r>
            <a:r>
              <a:rPr lang="de-AT" baseline="0" dirty="0" smtClean="0"/>
              <a:t> </a:t>
            </a:r>
            <a:r>
              <a:rPr lang="de-AT" baseline="0" dirty="0" err="1" smtClean="0"/>
              <a:t>size</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exercising</a:t>
            </a:r>
            <a:r>
              <a:rPr lang="de-AT" baseline="0" dirty="0" smtClean="0"/>
              <a:t> </a:t>
            </a:r>
            <a:r>
              <a:rPr lang="de-AT" baseline="0" dirty="0" err="1" smtClean="0"/>
              <a:t>units</a:t>
            </a:r>
            <a:r>
              <a:rPr lang="de-AT" baseline="0" dirty="0" smtClean="0"/>
              <a:t> will </a:t>
            </a:r>
            <a:r>
              <a:rPr lang="de-AT" baseline="0" dirty="0" err="1" smtClean="0"/>
              <a:t>be</a:t>
            </a:r>
            <a:r>
              <a:rPr lang="de-AT" baseline="0" dirty="0" smtClean="0"/>
              <a:t> </a:t>
            </a:r>
            <a:r>
              <a:rPr lang="de-AT" baseline="0" dirty="0" err="1" smtClean="0"/>
              <a:t>increased</a:t>
            </a:r>
            <a:r>
              <a:rPr lang="de-AT" baseline="0" dirty="0" smtClean="0"/>
              <a:t> </a:t>
            </a:r>
            <a:r>
              <a:rPr lang="de-AT" baseline="0" dirty="0" err="1" smtClean="0"/>
              <a:t>up</a:t>
            </a:r>
            <a:r>
              <a:rPr lang="de-AT" baseline="0" dirty="0" smtClean="0"/>
              <a:t> </a:t>
            </a:r>
            <a:r>
              <a:rPr lang="de-AT" baseline="0" dirty="0" err="1" smtClean="0"/>
              <a:t>to</a:t>
            </a:r>
            <a:r>
              <a:rPr lang="de-AT" baseline="0" dirty="0" smtClean="0"/>
              <a:t> </a:t>
            </a:r>
            <a:r>
              <a:rPr lang="de-AT" baseline="0" dirty="0" err="1" smtClean="0"/>
              <a:t>Battalion</a:t>
            </a:r>
            <a:r>
              <a:rPr lang="de-AT" baseline="0" dirty="0" smtClean="0"/>
              <a:t> </a:t>
            </a:r>
            <a:r>
              <a:rPr lang="de-AT" baseline="0" dirty="0" err="1" smtClean="0"/>
              <a:t>level</a:t>
            </a:r>
            <a:r>
              <a:rPr lang="de-AT" baseline="0" dirty="0" smtClean="0"/>
              <a:t>.</a:t>
            </a:r>
          </a:p>
          <a:p>
            <a:r>
              <a:rPr lang="de-AT" baseline="0" dirty="0" smtClean="0"/>
              <a:t>The </a:t>
            </a:r>
            <a:r>
              <a:rPr lang="de-AT" baseline="0" dirty="0" err="1" smtClean="0"/>
              <a:t>combined</a:t>
            </a:r>
            <a:r>
              <a:rPr lang="de-AT" baseline="0" dirty="0" smtClean="0"/>
              <a:t> </a:t>
            </a:r>
            <a:r>
              <a:rPr lang="de-AT" baseline="0" dirty="0" err="1" smtClean="0"/>
              <a:t>arms</a:t>
            </a:r>
            <a:r>
              <a:rPr lang="de-AT" baseline="0" dirty="0" smtClean="0"/>
              <a:t> </a:t>
            </a:r>
            <a:r>
              <a:rPr lang="de-AT" baseline="0" dirty="0" err="1" smtClean="0"/>
              <a:t>battle</a:t>
            </a:r>
            <a:r>
              <a:rPr lang="de-AT" baseline="0" dirty="0" smtClean="0"/>
              <a:t> in a defensive </a:t>
            </a:r>
            <a:r>
              <a:rPr lang="de-AT" baseline="0" dirty="0" err="1" smtClean="0"/>
              <a:t>operation</a:t>
            </a:r>
            <a:r>
              <a:rPr lang="de-AT" baseline="0" dirty="0" smtClean="0"/>
              <a:t> will </a:t>
            </a:r>
            <a:r>
              <a:rPr lang="de-AT" baseline="0" dirty="0" err="1" smtClean="0"/>
              <a:t>be</a:t>
            </a:r>
            <a:r>
              <a:rPr lang="de-AT" baseline="0" dirty="0" smtClean="0"/>
              <a:t> in </a:t>
            </a:r>
            <a:r>
              <a:rPr lang="de-AT" baseline="0" dirty="0" err="1" smtClean="0"/>
              <a:t>the</a:t>
            </a:r>
            <a:r>
              <a:rPr lang="de-AT" baseline="0" dirty="0" smtClean="0"/>
              <a:t> </a:t>
            </a:r>
            <a:r>
              <a:rPr lang="de-AT" baseline="0" dirty="0" err="1" smtClean="0"/>
              <a:t>focus</a:t>
            </a:r>
            <a:r>
              <a:rPr lang="de-AT" baseline="0" dirty="0" smtClean="0"/>
              <a:t>. </a:t>
            </a:r>
            <a:r>
              <a:rPr lang="de-AT" baseline="0" dirty="0" err="1" smtClean="0"/>
              <a:t>That</a:t>
            </a:r>
            <a:r>
              <a:rPr lang="de-AT" baseline="0" dirty="0" smtClean="0"/>
              <a:t> will also </a:t>
            </a:r>
            <a:r>
              <a:rPr lang="de-AT" baseline="0" dirty="0" err="1" smtClean="0"/>
              <a:t>include</a:t>
            </a:r>
            <a:r>
              <a:rPr lang="de-AT" baseline="0" dirty="0" smtClean="0"/>
              <a:t> a </a:t>
            </a:r>
            <a:r>
              <a:rPr lang="de-AT" baseline="0" dirty="0" err="1" smtClean="0"/>
              <a:t>counter</a:t>
            </a:r>
            <a:r>
              <a:rPr lang="de-AT" baseline="0" dirty="0" smtClean="0"/>
              <a:t> </a:t>
            </a:r>
            <a:r>
              <a:rPr lang="de-AT" baseline="0" dirty="0" err="1" smtClean="0"/>
              <a:t>attack</a:t>
            </a:r>
            <a:r>
              <a:rPr lang="de-AT" baseline="0" dirty="0" smtClean="0"/>
              <a:t> </a:t>
            </a:r>
            <a:r>
              <a:rPr lang="de-AT" baseline="0" dirty="0" err="1" smtClean="0"/>
              <a:t>of</a:t>
            </a:r>
            <a:r>
              <a:rPr lang="de-AT" baseline="0" dirty="0" smtClean="0"/>
              <a:t> a </a:t>
            </a:r>
            <a:r>
              <a:rPr lang="de-AT" baseline="0" dirty="0" err="1" smtClean="0"/>
              <a:t>company</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28</a:t>
            </a:fld>
            <a:endParaRPr lang="de-AT" altLang="de-DE"/>
          </a:p>
        </p:txBody>
      </p:sp>
    </p:spTree>
    <p:extLst>
      <p:ext uri="{BB962C8B-B14F-4D97-AF65-F5344CB8AC3E}">
        <p14:creationId xmlns:p14="http://schemas.microsoft.com/office/powerpoint/2010/main" val="84343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participating</a:t>
            </a:r>
            <a:r>
              <a:rPr lang="de-AT" baseline="0" dirty="0" smtClean="0"/>
              <a:t> </a:t>
            </a:r>
            <a:r>
              <a:rPr lang="de-AT" baseline="0" dirty="0" err="1" smtClean="0"/>
              <a:t>nations</a:t>
            </a:r>
            <a:r>
              <a:rPr lang="de-AT" baseline="0" dirty="0" smtClean="0"/>
              <a:t> </a:t>
            </a:r>
            <a:r>
              <a:rPr lang="de-AT" baseline="0" dirty="0" err="1" smtClean="0"/>
              <a:t>are</a:t>
            </a:r>
            <a:r>
              <a:rPr lang="de-AT" baseline="0" dirty="0" smtClean="0"/>
              <a:t> </a:t>
            </a:r>
            <a:r>
              <a:rPr lang="de-AT" baseline="0" dirty="0" err="1" smtClean="0"/>
              <a:t>kindly</a:t>
            </a:r>
            <a:r>
              <a:rPr lang="de-AT" baseline="0" dirty="0" smtClean="0"/>
              <a:t> </a:t>
            </a:r>
            <a:r>
              <a:rPr lang="de-AT" baseline="0" dirty="0" err="1" smtClean="0"/>
              <a:t>asked</a:t>
            </a:r>
            <a:r>
              <a:rPr lang="de-AT" baseline="0" dirty="0" smtClean="0"/>
              <a:t> </a:t>
            </a:r>
            <a:r>
              <a:rPr lang="de-AT" baseline="0" dirty="0" err="1" smtClean="0"/>
              <a:t>to</a:t>
            </a:r>
            <a:r>
              <a:rPr lang="de-AT" baseline="0" dirty="0" smtClean="0"/>
              <a:t> </a:t>
            </a:r>
            <a:r>
              <a:rPr lang="de-AT" baseline="0" dirty="0" err="1" smtClean="0"/>
              <a:t>notice</a:t>
            </a:r>
            <a:r>
              <a:rPr lang="de-AT" baseline="0" dirty="0" smtClean="0"/>
              <a:t> </a:t>
            </a:r>
            <a:r>
              <a:rPr lang="de-AT" baseline="0" dirty="0" err="1" smtClean="0"/>
              <a:t>these</a:t>
            </a:r>
            <a:r>
              <a:rPr lang="de-AT" baseline="0" dirty="0" smtClean="0"/>
              <a:t> </a:t>
            </a:r>
            <a:r>
              <a:rPr lang="de-AT" baseline="0" dirty="0" err="1" smtClean="0"/>
              <a:t>requirement</a:t>
            </a:r>
            <a:r>
              <a:rPr lang="de-AT" baseline="0" dirty="0" smtClean="0"/>
              <a:t>:</a:t>
            </a:r>
          </a:p>
          <a:p>
            <a:pPr marL="342900" indent="-342900">
              <a:lnSpc>
                <a:spcPct val="80000"/>
              </a:lnSpc>
              <a:buFontTx/>
              <a:buChar char="-"/>
            </a:pPr>
            <a:r>
              <a:rPr lang="de-AT" altLang="de-DE" sz="2400" dirty="0" smtClean="0"/>
              <a:t>This</a:t>
            </a:r>
            <a:r>
              <a:rPr lang="de-AT" altLang="de-DE" sz="2400" baseline="0" dirty="0" smtClean="0"/>
              <a:t> </a:t>
            </a:r>
            <a:r>
              <a:rPr lang="de-AT" altLang="de-DE" sz="2400" baseline="0" dirty="0" err="1" smtClean="0"/>
              <a:t>is</a:t>
            </a:r>
            <a:r>
              <a:rPr lang="de-AT" altLang="de-DE" sz="2400" baseline="0" dirty="0" smtClean="0"/>
              <a:t> </a:t>
            </a:r>
            <a:r>
              <a:rPr lang="de-AT" altLang="de-DE" sz="2400" baseline="0" dirty="0" err="1" smtClean="0"/>
              <a:t>going</a:t>
            </a:r>
            <a:r>
              <a:rPr lang="de-AT" altLang="de-DE" sz="2400" baseline="0" dirty="0" smtClean="0"/>
              <a:t> </a:t>
            </a:r>
            <a:r>
              <a:rPr lang="de-AT" altLang="de-DE" sz="2400" baseline="0" dirty="0" err="1" smtClean="0"/>
              <a:t>to</a:t>
            </a:r>
            <a:r>
              <a:rPr lang="de-AT" altLang="de-DE" sz="2400" baseline="0" dirty="0" smtClean="0"/>
              <a:t> </a:t>
            </a:r>
            <a:r>
              <a:rPr lang="de-AT" altLang="de-DE" sz="2400" baseline="0" dirty="0" err="1" smtClean="0"/>
              <a:t>be</a:t>
            </a:r>
            <a:r>
              <a:rPr lang="de-AT" altLang="de-DE" sz="2400" baseline="0" dirty="0" smtClean="0"/>
              <a:t> a </a:t>
            </a:r>
            <a:r>
              <a:rPr lang="de-AT" altLang="de-DE" sz="2400" dirty="0" err="1" smtClean="0"/>
              <a:t>life</a:t>
            </a:r>
            <a:r>
              <a:rPr lang="de-AT" altLang="de-DE" sz="2400" baseline="0" dirty="0" smtClean="0"/>
              <a:t> </a:t>
            </a:r>
            <a:r>
              <a:rPr lang="de-AT" altLang="de-DE" sz="2400" baseline="0" dirty="0" err="1" smtClean="0"/>
              <a:t>firing</a:t>
            </a:r>
            <a:r>
              <a:rPr lang="de-AT" altLang="de-DE" sz="2400" baseline="0" dirty="0" smtClean="0"/>
              <a:t> </a:t>
            </a:r>
            <a:r>
              <a:rPr lang="de-AT" altLang="de-DE" sz="2400" baseline="0" dirty="0" err="1" smtClean="0"/>
              <a:t>exercise</a:t>
            </a:r>
            <a:r>
              <a:rPr lang="de-AT" altLang="de-DE" sz="2400" baseline="0" dirty="0" smtClean="0"/>
              <a:t>, </a:t>
            </a:r>
            <a:r>
              <a:rPr lang="de-AT" altLang="de-DE" sz="2400" dirty="0" err="1" smtClean="0"/>
              <a:t>no</a:t>
            </a:r>
            <a:r>
              <a:rPr lang="de-AT" altLang="de-DE" sz="2400" dirty="0" smtClean="0"/>
              <a:t> </a:t>
            </a:r>
            <a:r>
              <a:rPr lang="de-AT" altLang="de-DE" sz="2400" dirty="0" err="1" smtClean="0"/>
              <a:t>preparatory</a:t>
            </a:r>
            <a:r>
              <a:rPr lang="de-AT" altLang="de-DE" sz="2400" baseline="0" dirty="0" smtClean="0"/>
              <a:t> </a:t>
            </a:r>
            <a:r>
              <a:rPr lang="de-AT" altLang="de-DE" sz="2400" baseline="0" dirty="0" err="1" smtClean="0"/>
              <a:t>training</a:t>
            </a:r>
            <a:r>
              <a:rPr lang="de-AT" altLang="de-DE" sz="2400" baseline="0" dirty="0" smtClean="0"/>
              <a:t> </a:t>
            </a:r>
            <a:r>
              <a:rPr lang="de-AT" altLang="de-DE" sz="2400" baseline="0" dirty="0" err="1" smtClean="0"/>
              <a:t>prior</a:t>
            </a:r>
            <a:r>
              <a:rPr lang="de-AT" altLang="de-DE" sz="2400" baseline="0" dirty="0" smtClean="0"/>
              <a:t> </a:t>
            </a:r>
            <a:r>
              <a:rPr lang="de-AT" altLang="de-DE" sz="2400" baseline="0" dirty="0" err="1" smtClean="0"/>
              <a:t>to</a:t>
            </a:r>
            <a:r>
              <a:rPr lang="de-AT" altLang="de-DE" sz="2400" baseline="0" dirty="0" smtClean="0"/>
              <a:t> </a:t>
            </a:r>
            <a:r>
              <a:rPr lang="de-AT" altLang="de-DE" sz="2400" baseline="0" dirty="0" err="1" smtClean="0"/>
              <a:t>the</a:t>
            </a:r>
            <a:r>
              <a:rPr lang="de-AT" altLang="de-DE" sz="2400" baseline="0" dirty="0" smtClean="0"/>
              <a:t> </a:t>
            </a:r>
            <a:r>
              <a:rPr lang="de-AT" altLang="de-DE" sz="2400" baseline="0" dirty="0" err="1" smtClean="0"/>
              <a:t>exercise</a:t>
            </a:r>
            <a:r>
              <a:rPr lang="de-AT" altLang="de-DE" sz="2400" baseline="0" dirty="0" smtClean="0"/>
              <a:t> will </a:t>
            </a:r>
            <a:r>
              <a:rPr lang="de-AT" altLang="de-DE" sz="2400" baseline="0" dirty="0" err="1" smtClean="0"/>
              <a:t>be</a:t>
            </a:r>
            <a:r>
              <a:rPr lang="de-AT" altLang="de-DE" sz="2400" baseline="0" dirty="0" smtClean="0"/>
              <a:t> </a:t>
            </a:r>
            <a:r>
              <a:rPr lang="de-AT" altLang="de-DE" sz="2400" baseline="0" dirty="0" err="1" smtClean="0"/>
              <a:t>offered</a:t>
            </a:r>
            <a:r>
              <a:rPr lang="de-AT" altLang="de-DE" sz="2400" baseline="0" dirty="0" smtClean="0"/>
              <a:t>.</a:t>
            </a:r>
          </a:p>
          <a:p>
            <a:pPr marL="342900" indent="-342900">
              <a:lnSpc>
                <a:spcPct val="80000"/>
              </a:lnSpc>
              <a:buFontTx/>
              <a:buChar char="-"/>
            </a:pPr>
            <a:r>
              <a:rPr lang="de-AT" altLang="de-DE" sz="2400" baseline="0" dirty="0" smtClean="0"/>
              <a:t>All </a:t>
            </a:r>
            <a:r>
              <a:rPr lang="de-AT" altLang="de-DE" sz="2400" baseline="0" dirty="0" err="1" smtClean="0"/>
              <a:t>units</a:t>
            </a:r>
            <a:r>
              <a:rPr lang="de-AT" altLang="de-DE" sz="2400" baseline="0" dirty="0" smtClean="0"/>
              <a:t> </a:t>
            </a:r>
            <a:r>
              <a:rPr lang="de-AT" altLang="de-DE" sz="2400" baseline="0" dirty="0" err="1" smtClean="0"/>
              <a:t>should</a:t>
            </a:r>
            <a:r>
              <a:rPr lang="de-AT" altLang="de-DE" sz="2400" baseline="0" dirty="0" smtClean="0"/>
              <a:t> </a:t>
            </a:r>
            <a:r>
              <a:rPr lang="de-AT" altLang="de-DE" sz="2400" baseline="0" dirty="0" err="1" smtClean="0"/>
              <a:t>be</a:t>
            </a:r>
            <a:r>
              <a:rPr lang="de-AT" altLang="de-DE" sz="2400" baseline="0" dirty="0" smtClean="0"/>
              <a:t> </a:t>
            </a:r>
            <a:r>
              <a:rPr lang="de-AT" altLang="de-DE" sz="2400" baseline="0" dirty="0" err="1" smtClean="0"/>
              <a:t>f</a:t>
            </a:r>
            <a:r>
              <a:rPr lang="de-AT" altLang="de-DE" sz="2400" dirty="0" err="1" smtClean="0"/>
              <a:t>ully</a:t>
            </a:r>
            <a:r>
              <a:rPr lang="de-AT" altLang="de-DE" sz="2400" dirty="0" smtClean="0"/>
              <a:t> </a:t>
            </a:r>
            <a:r>
              <a:rPr lang="de-AT" altLang="de-DE" sz="2400" dirty="0" err="1" smtClean="0"/>
              <a:t>equipped</a:t>
            </a:r>
            <a:r>
              <a:rPr lang="de-AT" altLang="de-DE" sz="2400" dirty="0" smtClean="0"/>
              <a:t> </a:t>
            </a:r>
            <a:r>
              <a:rPr lang="de-AT" altLang="de-DE" sz="2400" dirty="0" err="1" smtClean="0"/>
              <a:t>units</a:t>
            </a:r>
            <a:r>
              <a:rPr lang="de-AT" altLang="de-DE" sz="2400" dirty="0" smtClean="0"/>
              <a:t> </a:t>
            </a:r>
            <a:r>
              <a:rPr lang="de-AT" altLang="de-DE" sz="2400" dirty="0" err="1" smtClean="0"/>
              <a:t>with</a:t>
            </a:r>
            <a:r>
              <a:rPr lang="de-AT" altLang="de-DE" sz="2400" dirty="0" smtClean="0"/>
              <a:t>:</a:t>
            </a:r>
          </a:p>
          <a:p>
            <a:pPr marL="800100" lvl="1" indent="-342900">
              <a:lnSpc>
                <a:spcPct val="80000"/>
              </a:lnSpc>
              <a:buFontTx/>
              <a:buChar char="-"/>
            </a:pPr>
            <a:r>
              <a:rPr lang="de-AT" altLang="de-DE" sz="2400" dirty="0" err="1" smtClean="0"/>
              <a:t>Vehicles</a:t>
            </a:r>
            <a:r>
              <a:rPr lang="de-AT" altLang="de-DE" sz="2400" dirty="0" smtClean="0"/>
              <a:t>, Arms, </a:t>
            </a:r>
            <a:r>
              <a:rPr lang="de-AT" altLang="de-DE" sz="2400" dirty="0" err="1" smtClean="0"/>
              <a:t>mountain</a:t>
            </a:r>
            <a:r>
              <a:rPr lang="de-AT" altLang="de-DE" sz="2400" dirty="0" smtClean="0"/>
              <a:t> </a:t>
            </a:r>
            <a:r>
              <a:rPr lang="de-AT" altLang="de-DE" sz="2400" dirty="0" err="1" smtClean="0"/>
              <a:t>equipment</a:t>
            </a:r>
            <a:r>
              <a:rPr lang="de-AT" altLang="de-DE" sz="2400" dirty="0" smtClean="0"/>
              <a:t>, </a:t>
            </a:r>
          </a:p>
          <a:p>
            <a:pPr marL="800100" lvl="1" indent="-342900">
              <a:lnSpc>
                <a:spcPct val="80000"/>
              </a:lnSpc>
              <a:buFontTx/>
              <a:buChar char="-"/>
            </a:pPr>
            <a:r>
              <a:rPr lang="de-AT" altLang="de-DE" sz="2400" dirty="0" smtClean="0"/>
              <a:t>Radios</a:t>
            </a:r>
          </a:p>
          <a:p>
            <a:pPr marL="800100" lvl="1" indent="-342900">
              <a:lnSpc>
                <a:spcPct val="80000"/>
              </a:lnSpc>
              <a:buFontTx/>
              <a:buChar char="-"/>
            </a:pPr>
            <a:r>
              <a:rPr lang="de-AT" altLang="de-DE" sz="2400" dirty="0" err="1" smtClean="0"/>
              <a:t>Night</a:t>
            </a:r>
            <a:r>
              <a:rPr lang="de-AT" altLang="de-DE" sz="2400" dirty="0" smtClean="0"/>
              <a:t> </a:t>
            </a:r>
            <a:r>
              <a:rPr lang="de-AT" altLang="de-DE" sz="2400" dirty="0" err="1" smtClean="0"/>
              <a:t>vision</a:t>
            </a:r>
            <a:r>
              <a:rPr lang="de-AT" altLang="de-DE" sz="2400" dirty="0" smtClean="0"/>
              <a:t> </a:t>
            </a:r>
            <a:r>
              <a:rPr lang="de-AT" altLang="de-DE" sz="2400" dirty="0" err="1" smtClean="0"/>
              <a:t>devices</a:t>
            </a:r>
            <a:endParaRPr lang="de-AT" altLang="de-DE" sz="2400" dirty="0" smtClean="0"/>
          </a:p>
          <a:p>
            <a:pPr marL="800100" lvl="1" indent="-342900">
              <a:lnSpc>
                <a:spcPct val="80000"/>
              </a:lnSpc>
              <a:buFontTx/>
              <a:buChar char="-"/>
            </a:pPr>
            <a:r>
              <a:rPr lang="de-AT" altLang="de-DE" sz="2400" dirty="0" err="1" smtClean="0"/>
              <a:t>Ammunition</a:t>
            </a:r>
            <a:r>
              <a:rPr lang="de-AT" altLang="de-DE" sz="2400" dirty="0" smtClean="0"/>
              <a:t> (blank-/ live </a:t>
            </a:r>
            <a:r>
              <a:rPr lang="de-AT" altLang="de-DE" sz="2400" dirty="0" err="1" smtClean="0"/>
              <a:t>ammunition</a:t>
            </a:r>
            <a:r>
              <a:rPr lang="de-AT" altLang="de-DE" sz="2400" dirty="0" smtClean="0"/>
              <a:t>)</a:t>
            </a:r>
          </a:p>
          <a:p>
            <a:pPr marL="800100" lvl="1" indent="-342900">
              <a:lnSpc>
                <a:spcPct val="80000"/>
              </a:lnSpc>
              <a:buFontTx/>
              <a:buChar char="-"/>
            </a:pPr>
            <a:r>
              <a:rPr lang="de-AT" altLang="de-DE" sz="2400" dirty="0" smtClean="0"/>
              <a:t>The</a:t>
            </a:r>
            <a:r>
              <a:rPr lang="de-AT" altLang="de-DE" sz="2400" baseline="0" dirty="0" smtClean="0"/>
              <a:t> </a:t>
            </a:r>
            <a:r>
              <a:rPr lang="de-AT" altLang="de-DE" sz="2400" baseline="0" dirty="0" err="1" smtClean="0"/>
              <a:t>s</a:t>
            </a:r>
            <a:r>
              <a:rPr lang="de-AT" altLang="de-DE" sz="2400" dirty="0" err="1" smtClean="0"/>
              <a:t>afety</a:t>
            </a:r>
            <a:r>
              <a:rPr lang="de-AT" altLang="de-DE" sz="2400" dirty="0" smtClean="0"/>
              <a:t> </a:t>
            </a:r>
            <a:r>
              <a:rPr lang="de-AT" altLang="de-DE" sz="2400" dirty="0" err="1" smtClean="0"/>
              <a:t>personnel</a:t>
            </a:r>
            <a:r>
              <a:rPr lang="de-AT" altLang="de-DE" sz="2400" dirty="0" smtClean="0"/>
              <a:t> must </a:t>
            </a:r>
            <a:r>
              <a:rPr lang="de-AT" altLang="de-DE" sz="2400" dirty="0" err="1" smtClean="0"/>
              <a:t>be</a:t>
            </a:r>
            <a:r>
              <a:rPr lang="de-AT" altLang="de-DE" sz="2400" dirty="0" smtClean="0"/>
              <a:t> </a:t>
            </a:r>
            <a:r>
              <a:rPr lang="de-AT" altLang="de-DE" sz="2400" dirty="0" err="1" smtClean="0"/>
              <a:t>available</a:t>
            </a:r>
            <a:r>
              <a:rPr lang="de-AT" altLang="de-DE" sz="2400" dirty="0" smtClean="0"/>
              <a:t> </a:t>
            </a:r>
            <a:r>
              <a:rPr lang="de-AT" altLang="de-DE" sz="2400" dirty="0" err="1" smtClean="0"/>
              <a:t>according</a:t>
            </a:r>
            <a:r>
              <a:rPr lang="de-AT" altLang="de-DE" sz="2400" dirty="0" smtClean="0"/>
              <a:t> </a:t>
            </a:r>
            <a:r>
              <a:rPr lang="de-AT" altLang="de-DE" sz="2400" dirty="0" err="1" smtClean="0"/>
              <a:t>to</a:t>
            </a:r>
            <a:r>
              <a:rPr lang="de-AT" altLang="de-DE" sz="2400" dirty="0" smtClean="0"/>
              <a:t> AUT national </a:t>
            </a:r>
            <a:r>
              <a:rPr lang="de-AT" altLang="de-DE" sz="2400" dirty="0" err="1" smtClean="0"/>
              <a:t>regulations</a:t>
            </a:r>
            <a:r>
              <a:rPr lang="de-AT" altLang="de-DE" sz="2400" dirty="0" smtClean="0"/>
              <a:t>.</a:t>
            </a:r>
          </a:p>
          <a:p>
            <a:pPr marL="342900" indent="-342900">
              <a:lnSpc>
                <a:spcPct val="80000"/>
              </a:lnSpc>
              <a:buFontTx/>
              <a:buChar char="-"/>
            </a:pPr>
            <a:r>
              <a:rPr lang="de-AT" altLang="de-DE" sz="2400" dirty="0" smtClean="0"/>
              <a:t>The </a:t>
            </a:r>
            <a:r>
              <a:rPr lang="de-AT" altLang="de-DE" sz="2400" dirty="0" err="1" smtClean="0"/>
              <a:t>soldiers</a:t>
            </a:r>
            <a:r>
              <a:rPr lang="de-AT" altLang="de-DE" sz="2400" dirty="0" smtClean="0"/>
              <a:t> </a:t>
            </a:r>
            <a:r>
              <a:rPr lang="de-AT" altLang="de-DE" sz="2400" dirty="0" err="1" smtClean="0"/>
              <a:t>are</a:t>
            </a:r>
            <a:r>
              <a:rPr lang="de-AT" altLang="de-DE" sz="2400" dirty="0" smtClean="0"/>
              <a:t> </a:t>
            </a:r>
            <a:r>
              <a:rPr lang="de-AT" altLang="de-DE" sz="2400" dirty="0" err="1" smtClean="0"/>
              <a:t>supposed</a:t>
            </a:r>
            <a:r>
              <a:rPr lang="de-AT" altLang="de-DE" sz="2400" dirty="0" smtClean="0"/>
              <a:t> </a:t>
            </a:r>
            <a:r>
              <a:rPr lang="de-AT" altLang="de-DE" sz="2400" dirty="0" err="1" smtClean="0"/>
              <a:t>to</a:t>
            </a:r>
            <a:r>
              <a:rPr lang="de-AT" altLang="de-DE" sz="2400" dirty="0" smtClean="0"/>
              <a:t> </a:t>
            </a:r>
            <a:r>
              <a:rPr lang="de-AT" altLang="de-DE" sz="2400" dirty="0" err="1" smtClean="0"/>
              <a:t>have</a:t>
            </a:r>
            <a:r>
              <a:rPr lang="de-AT" altLang="de-DE" sz="2400" dirty="0" smtClean="0"/>
              <a:t> </a:t>
            </a:r>
            <a:r>
              <a:rPr lang="de-AT" altLang="de-DE" sz="2400" dirty="0" err="1" smtClean="0"/>
              <a:t>the</a:t>
            </a:r>
            <a:r>
              <a:rPr lang="de-AT" altLang="de-DE" sz="2400" dirty="0" smtClean="0"/>
              <a:t> </a:t>
            </a:r>
            <a:r>
              <a:rPr lang="de-AT" altLang="de-DE" sz="2400" dirty="0" err="1" smtClean="0"/>
              <a:t>ability</a:t>
            </a:r>
            <a:r>
              <a:rPr lang="de-AT" altLang="de-DE" sz="2400" dirty="0" smtClean="0"/>
              <a:t> </a:t>
            </a:r>
            <a:r>
              <a:rPr lang="de-AT" altLang="de-DE" sz="2400" dirty="0" err="1" smtClean="0"/>
              <a:t>to</a:t>
            </a:r>
            <a:r>
              <a:rPr lang="de-AT" altLang="de-DE" sz="2400" dirty="0" smtClean="0"/>
              <a:t> </a:t>
            </a:r>
            <a:r>
              <a:rPr lang="de-AT" altLang="de-DE" sz="2400" dirty="0" err="1" smtClean="0"/>
              <a:t>move</a:t>
            </a:r>
            <a:r>
              <a:rPr lang="de-AT" altLang="de-DE" sz="2400" dirty="0" smtClean="0"/>
              <a:t> </a:t>
            </a:r>
            <a:r>
              <a:rPr lang="de-AT" altLang="de-DE" sz="2400" dirty="0" err="1" smtClean="0"/>
              <a:t>and</a:t>
            </a:r>
            <a:r>
              <a:rPr lang="de-AT" altLang="de-DE" sz="2400" dirty="0" smtClean="0"/>
              <a:t> </a:t>
            </a:r>
            <a:r>
              <a:rPr lang="de-AT" altLang="de-DE" sz="2400" dirty="0" err="1" smtClean="0"/>
              <a:t>sustain</a:t>
            </a:r>
            <a:r>
              <a:rPr lang="de-AT" altLang="de-DE" sz="2400" dirty="0" smtClean="0"/>
              <a:t> in </a:t>
            </a:r>
            <a:r>
              <a:rPr lang="de-AT" altLang="de-DE" sz="2400" dirty="0" err="1" smtClean="0"/>
              <a:t>mountainous</a:t>
            </a:r>
            <a:r>
              <a:rPr lang="de-AT" altLang="de-DE" sz="2400" dirty="0" smtClean="0"/>
              <a:t> </a:t>
            </a:r>
            <a:r>
              <a:rPr lang="de-AT" altLang="de-DE" sz="2400" dirty="0" err="1" smtClean="0"/>
              <a:t>terrain</a:t>
            </a:r>
            <a:r>
              <a:rPr lang="de-AT" altLang="de-DE" sz="2400" dirty="0" smtClean="0"/>
              <a:t>. </a:t>
            </a:r>
            <a:r>
              <a:rPr lang="de-AT" altLang="de-DE" sz="2400" dirty="0" err="1" smtClean="0"/>
              <a:t>Please</a:t>
            </a:r>
            <a:r>
              <a:rPr lang="de-AT" altLang="de-DE" sz="2400" dirty="0" smtClean="0"/>
              <a:t> </a:t>
            </a:r>
            <a:r>
              <a:rPr lang="de-AT" altLang="de-DE" sz="2400" dirty="0" err="1" smtClean="0"/>
              <a:t>be</a:t>
            </a:r>
            <a:r>
              <a:rPr lang="de-AT" altLang="de-DE" sz="2400" dirty="0" smtClean="0"/>
              <a:t> </a:t>
            </a:r>
            <a:r>
              <a:rPr lang="de-AT" altLang="de-DE" sz="2400" dirty="0" err="1" smtClean="0"/>
              <a:t>aware</a:t>
            </a:r>
            <a:r>
              <a:rPr lang="de-AT" altLang="de-DE" sz="2400" dirty="0" smtClean="0"/>
              <a:t>, </a:t>
            </a:r>
            <a:r>
              <a:rPr lang="de-AT" altLang="de-DE" sz="2400" dirty="0" err="1" smtClean="0"/>
              <a:t>that</a:t>
            </a:r>
            <a:r>
              <a:rPr lang="de-AT" altLang="de-DE" sz="2400" dirty="0" smtClean="0"/>
              <a:t> </a:t>
            </a:r>
            <a:r>
              <a:rPr lang="de-AT" altLang="de-DE" sz="2400" dirty="0" err="1" smtClean="0"/>
              <a:t>the</a:t>
            </a:r>
            <a:r>
              <a:rPr lang="de-AT" altLang="de-DE" sz="2400" dirty="0" smtClean="0"/>
              <a:t> </a:t>
            </a:r>
            <a:r>
              <a:rPr lang="de-AT" altLang="de-DE" sz="2400" dirty="0" err="1" smtClean="0"/>
              <a:t>exercise</a:t>
            </a:r>
            <a:r>
              <a:rPr lang="de-AT" altLang="de-DE" sz="2400" dirty="0" smtClean="0"/>
              <a:t> will </a:t>
            </a:r>
            <a:r>
              <a:rPr lang="de-AT" altLang="de-DE" sz="2400" dirty="0" err="1" smtClean="0"/>
              <a:t>be</a:t>
            </a:r>
            <a:r>
              <a:rPr lang="de-AT" altLang="de-DE" sz="2400" dirty="0" smtClean="0"/>
              <a:t> in June, </a:t>
            </a:r>
            <a:r>
              <a:rPr lang="de-AT" altLang="de-DE" sz="2400" dirty="0" err="1" smtClean="0"/>
              <a:t>where</a:t>
            </a:r>
            <a:r>
              <a:rPr lang="de-AT" altLang="de-DE" sz="2400" dirty="0" smtClean="0"/>
              <a:t> still </a:t>
            </a:r>
            <a:r>
              <a:rPr lang="de-AT" altLang="de-DE" sz="2400" dirty="0" err="1" smtClean="0"/>
              <a:t>snow</a:t>
            </a:r>
            <a:r>
              <a:rPr lang="de-AT" altLang="de-DE" sz="2400" dirty="0" smtClean="0"/>
              <a:t> </a:t>
            </a:r>
            <a:r>
              <a:rPr lang="de-AT" altLang="de-DE" sz="2400" dirty="0" err="1" smtClean="0"/>
              <a:t>could</a:t>
            </a:r>
            <a:r>
              <a:rPr lang="de-AT" altLang="de-DE" sz="2400" dirty="0" smtClean="0"/>
              <a:t> </a:t>
            </a:r>
            <a:r>
              <a:rPr lang="de-AT" altLang="de-DE" sz="2400" dirty="0" err="1" smtClean="0"/>
              <a:t>affect</a:t>
            </a:r>
            <a:r>
              <a:rPr lang="de-AT" altLang="de-DE" sz="2400" dirty="0" smtClean="0"/>
              <a:t> </a:t>
            </a:r>
            <a:r>
              <a:rPr lang="de-AT" altLang="de-DE" sz="2400" dirty="0" err="1" smtClean="0"/>
              <a:t>the</a:t>
            </a:r>
            <a:r>
              <a:rPr lang="de-AT" altLang="de-DE" sz="2400" dirty="0" smtClean="0"/>
              <a:t> </a:t>
            </a:r>
            <a:r>
              <a:rPr lang="de-AT" altLang="de-DE" sz="2400" dirty="0" err="1" smtClean="0"/>
              <a:t>movement</a:t>
            </a:r>
            <a:r>
              <a:rPr lang="de-AT" altLang="de-DE" sz="2400" dirty="0" smtClean="0"/>
              <a:t>, like </a:t>
            </a:r>
            <a:r>
              <a:rPr lang="de-AT" altLang="de-DE" sz="2400" dirty="0" err="1" smtClean="0"/>
              <a:t>it</a:t>
            </a:r>
            <a:r>
              <a:rPr lang="de-AT" altLang="de-DE" sz="2400" dirty="0" smtClean="0"/>
              <a:t> </a:t>
            </a:r>
            <a:r>
              <a:rPr lang="de-AT" altLang="de-DE" sz="2400" dirty="0" err="1" smtClean="0"/>
              <a:t>does</a:t>
            </a:r>
            <a:r>
              <a:rPr lang="de-AT" altLang="de-DE" sz="2400" dirty="0" smtClean="0"/>
              <a:t> </a:t>
            </a:r>
            <a:r>
              <a:rPr lang="de-AT" altLang="de-DE" sz="2400" dirty="0" err="1" smtClean="0"/>
              <a:t>this</a:t>
            </a:r>
            <a:r>
              <a:rPr lang="de-AT" altLang="de-DE" sz="2400" baseline="0" dirty="0" smtClean="0"/>
              <a:t> </a:t>
            </a:r>
            <a:r>
              <a:rPr lang="de-AT" altLang="de-DE" sz="2400" baseline="0" dirty="0" err="1" smtClean="0"/>
              <a:t>year</a:t>
            </a:r>
            <a:r>
              <a:rPr lang="de-AT" altLang="de-DE" sz="2400" baseline="0" dirty="0" smtClean="0"/>
              <a:t>. </a:t>
            </a:r>
          </a:p>
          <a:p>
            <a:pPr marL="342900" indent="-342900">
              <a:lnSpc>
                <a:spcPct val="80000"/>
              </a:lnSpc>
              <a:buFontTx/>
              <a:buChar char="-"/>
            </a:pPr>
            <a:r>
              <a:rPr lang="de-AT" altLang="de-DE" sz="2400" baseline="0" dirty="0" err="1" smtClean="0"/>
              <a:t>We</a:t>
            </a:r>
            <a:r>
              <a:rPr lang="de-AT" altLang="de-DE" sz="2400" baseline="0" dirty="0" smtClean="0"/>
              <a:t> will also </a:t>
            </a:r>
            <a:r>
              <a:rPr lang="de-AT" altLang="de-DE" sz="2400" baseline="0" dirty="0" err="1" smtClean="0"/>
              <a:t>be</a:t>
            </a:r>
            <a:r>
              <a:rPr lang="de-AT" altLang="de-DE" sz="2400" baseline="0" dirty="0" smtClean="0"/>
              <a:t> </a:t>
            </a:r>
            <a:r>
              <a:rPr lang="de-AT" altLang="de-DE" sz="2400" baseline="0" dirty="0" err="1" smtClean="0"/>
              <a:t>able</a:t>
            </a:r>
            <a:r>
              <a:rPr lang="de-AT" altLang="de-DE" sz="2400" baseline="0" dirty="0" smtClean="0"/>
              <a:t> </a:t>
            </a:r>
            <a:r>
              <a:rPr lang="de-AT" altLang="de-DE" sz="2400" baseline="0" dirty="0" err="1" smtClean="0"/>
              <a:t>to</a:t>
            </a:r>
            <a:r>
              <a:rPr lang="de-AT" altLang="de-DE" sz="2400" baseline="0" dirty="0" smtClean="0"/>
              <a:t> </a:t>
            </a:r>
            <a:r>
              <a:rPr lang="de-AT" altLang="de-DE" sz="2400" baseline="0" dirty="0" err="1" smtClean="0"/>
              <a:t>offer</a:t>
            </a:r>
            <a:r>
              <a:rPr lang="de-AT" altLang="de-DE" sz="2400" baseline="0" dirty="0" smtClean="0"/>
              <a:t> </a:t>
            </a:r>
            <a:r>
              <a:rPr lang="de-AT" altLang="de-DE" sz="2400" baseline="0" dirty="0" err="1" smtClean="0"/>
              <a:t>your</a:t>
            </a:r>
            <a:r>
              <a:rPr lang="de-AT" altLang="de-DE" sz="2400" baseline="0" dirty="0" smtClean="0"/>
              <a:t> </a:t>
            </a:r>
            <a:r>
              <a:rPr lang="de-AT" altLang="de-DE" sz="2400" baseline="0" dirty="0" err="1" smtClean="0"/>
              <a:t>units</a:t>
            </a:r>
            <a:r>
              <a:rPr lang="de-AT" altLang="de-DE" sz="2400" baseline="0" dirty="0" smtClean="0"/>
              <a:t> </a:t>
            </a:r>
            <a:r>
              <a:rPr lang="de-AT" altLang="de-DE" sz="2400" baseline="0" dirty="0" err="1" smtClean="0"/>
              <a:t>the</a:t>
            </a:r>
            <a:r>
              <a:rPr lang="de-AT" altLang="de-DE" sz="2400" baseline="0" dirty="0" smtClean="0"/>
              <a:t> </a:t>
            </a:r>
            <a:r>
              <a:rPr lang="de-AT" altLang="de-DE" sz="2400" baseline="0" dirty="0" err="1" smtClean="0"/>
              <a:t>opportunity</a:t>
            </a:r>
            <a:r>
              <a:rPr lang="de-AT" altLang="de-DE" sz="2400" baseline="0" dirty="0" smtClean="0"/>
              <a:t> </a:t>
            </a:r>
            <a:r>
              <a:rPr lang="de-AT" altLang="de-DE" sz="2400" baseline="0" dirty="0" err="1" smtClean="0"/>
              <a:t>to</a:t>
            </a:r>
            <a:r>
              <a:rPr lang="de-AT" altLang="de-DE" sz="2400" baseline="0" dirty="0" smtClean="0"/>
              <a:t> </a:t>
            </a:r>
            <a:r>
              <a:rPr lang="de-AT" altLang="de-DE" sz="2400" baseline="0" dirty="0" err="1" smtClean="0"/>
              <a:t>shoot</a:t>
            </a:r>
            <a:r>
              <a:rPr lang="de-AT" altLang="de-DE" sz="2400" baseline="0" dirty="0" smtClean="0"/>
              <a:t> </a:t>
            </a:r>
            <a:r>
              <a:rPr lang="de-AT" altLang="de-DE" sz="2400" baseline="0" dirty="0" err="1" smtClean="0"/>
              <a:t>from</a:t>
            </a:r>
            <a:r>
              <a:rPr lang="de-AT" altLang="de-DE" sz="2400" baseline="0" dirty="0" smtClean="0"/>
              <a:t> </a:t>
            </a:r>
            <a:r>
              <a:rPr lang="de-AT" altLang="de-DE" sz="2400" baseline="0" dirty="0" err="1" smtClean="0"/>
              <a:t>positions</a:t>
            </a:r>
            <a:r>
              <a:rPr lang="de-AT" altLang="de-DE" sz="2400" baseline="0" dirty="0" smtClean="0"/>
              <a:t> in </a:t>
            </a:r>
            <a:r>
              <a:rPr lang="de-AT" altLang="de-DE" sz="2400" baseline="0" dirty="0" err="1" smtClean="0"/>
              <a:t>steep</a:t>
            </a:r>
            <a:r>
              <a:rPr lang="de-AT" altLang="de-DE" sz="2400" baseline="0" dirty="0" smtClean="0"/>
              <a:t> </a:t>
            </a:r>
            <a:r>
              <a:rPr lang="de-AT" altLang="de-DE" sz="2400" baseline="0" dirty="0" err="1" smtClean="0"/>
              <a:t>and</a:t>
            </a:r>
            <a:r>
              <a:rPr lang="de-AT" altLang="de-DE" sz="2400" baseline="0" dirty="0" smtClean="0"/>
              <a:t> </a:t>
            </a:r>
            <a:r>
              <a:rPr lang="de-AT" altLang="de-DE" sz="2400" baseline="0" dirty="0" err="1" smtClean="0"/>
              <a:t>rocky</a:t>
            </a:r>
            <a:r>
              <a:rPr lang="de-AT" altLang="de-DE" sz="2400" baseline="0" dirty="0" smtClean="0"/>
              <a:t> </a:t>
            </a:r>
            <a:r>
              <a:rPr lang="de-AT" altLang="de-DE" sz="2400" baseline="0" dirty="0" err="1" smtClean="0"/>
              <a:t>terrain</a:t>
            </a:r>
            <a:r>
              <a:rPr lang="de-AT" altLang="de-DE" sz="2400" baseline="0" dirty="0" smtClean="0"/>
              <a:t>, </a:t>
            </a:r>
            <a:r>
              <a:rPr lang="de-AT" altLang="de-DE" sz="2400" baseline="0" dirty="0" err="1" smtClean="0"/>
              <a:t>which</a:t>
            </a:r>
            <a:r>
              <a:rPr lang="de-AT" altLang="de-DE" sz="2400" baseline="0" dirty="0" smtClean="0"/>
              <a:t> </a:t>
            </a:r>
            <a:r>
              <a:rPr lang="de-AT" altLang="de-DE" sz="2400" baseline="0" dirty="0" err="1" smtClean="0"/>
              <a:t>is</a:t>
            </a:r>
            <a:r>
              <a:rPr lang="de-AT" altLang="de-DE" sz="2400" baseline="0" dirty="0" smtClean="0"/>
              <a:t> a </a:t>
            </a:r>
            <a:r>
              <a:rPr lang="de-AT" altLang="de-DE" sz="2400" baseline="0" dirty="0" err="1" smtClean="0"/>
              <a:t>very</a:t>
            </a:r>
            <a:r>
              <a:rPr lang="de-AT" altLang="de-DE" sz="2400" baseline="0" dirty="0" smtClean="0"/>
              <a:t> </a:t>
            </a:r>
            <a:r>
              <a:rPr lang="de-AT" altLang="de-DE" sz="2400" baseline="0" dirty="0" err="1" smtClean="0"/>
              <a:t>unique</a:t>
            </a:r>
            <a:r>
              <a:rPr lang="de-AT" altLang="de-DE" sz="2400" baseline="0" dirty="0" smtClean="0"/>
              <a:t> </a:t>
            </a:r>
            <a:r>
              <a:rPr lang="de-AT" altLang="de-DE" sz="2400" baseline="0" dirty="0" err="1" smtClean="0"/>
              <a:t>feature</a:t>
            </a:r>
            <a:r>
              <a:rPr lang="de-AT" altLang="de-DE" sz="2400" baseline="0" dirty="0" smtClean="0"/>
              <a:t> in </a:t>
            </a:r>
            <a:r>
              <a:rPr lang="de-AT" altLang="de-DE" sz="2400" baseline="0" dirty="0" err="1" smtClean="0"/>
              <a:t>this</a:t>
            </a:r>
            <a:r>
              <a:rPr lang="de-AT" altLang="de-DE" sz="2400" baseline="0" dirty="0" smtClean="0"/>
              <a:t> </a:t>
            </a:r>
            <a:r>
              <a:rPr lang="de-AT" altLang="de-DE" sz="2400" baseline="0" dirty="0" err="1" smtClean="0"/>
              <a:t>training</a:t>
            </a:r>
            <a:r>
              <a:rPr lang="de-AT" altLang="de-DE" sz="2400" baseline="0" dirty="0" smtClean="0"/>
              <a:t> </a:t>
            </a:r>
            <a:r>
              <a:rPr lang="de-AT" altLang="de-DE" sz="2400" baseline="0" dirty="0" err="1" smtClean="0"/>
              <a:t>area</a:t>
            </a:r>
            <a:r>
              <a:rPr lang="de-AT" altLang="de-DE" sz="2400" baseline="0" dirty="0" smtClean="0"/>
              <a:t>.</a:t>
            </a:r>
          </a:p>
          <a:p>
            <a:pPr marL="342900" indent="-342900">
              <a:lnSpc>
                <a:spcPct val="80000"/>
              </a:lnSpc>
              <a:buFontTx/>
              <a:buChar char="-"/>
            </a:pPr>
            <a:r>
              <a:rPr lang="de-AT" altLang="de-DE" sz="2400" dirty="0" smtClean="0"/>
              <a:t>English </a:t>
            </a:r>
            <a:r>
              <a:rPr lang="de-AT" altLang="de-DE" sz="2400" dirty="0" err="1" smtClean="0"/>
              <a:t>language</a:t>
            </a:r>
            <a:r>
              <a:rPr lang="de-AT" altLang="de-DE" sz="2400" dirty="0" smtClean="0"/>
              <a:t> </a:t>
            </a:r>
            <a:r>
              <a:rPr lang="de-AT" altLang="de-DE" sz="2400" dirty="0" err="1" smtClean="0"/>
              <a:t>skills</a:t>
            </a:r>
            <a:r>
              <a:rPr lang="de-AT" altLang="de-DE" sz="2400" dirty="0" smtClean="0"/>
              <a:t> </a:t>
            </a:r>
            <a:r>
              <a:rPr lang="de-AT" altLang="de-DE" sz="2400" dirty="0" err="1" smtClean="0"/>
              <a:t>mainly</a:t>
            </a:r>
            <a:r>
              <a:rPr lang="de-AT" altLang="de-DE" sz="2400" dirty="0" smtClean="0"/>
              <a:t> </a:t>
            </a:r>
            <a:r>
              <a:rPr lang="de-AT" altLang="de-DE" sz="2400" dirty="0" err="1" smtClean="0"/>
              <a:t>for</a:t>
            </a:r>
            <a:r>
              <a:rPr lang="de-AT" altLang="de-DE" sz="2400" dirty="0" smtClean="0"/>
              <a:t> </a:t>
            </a:r>
            <a:r>
              <a:rPr lang="de-AT" altLang="de-DE" sz="2400" dirty="0" err="1" smtClean="0"/>
              <a:t>the</a:t>
            </a:r>
            <a:r>
              <a:rPr lang="de-AT" altLang="de-DE" sz="2400" dirty="0" smtClean="0"/>
              <a:t> </a:t>
            </a:r>
            <a:r>
              <a:rPr lang="de-AT" altLang="de-DE" sz="2400" dirty="0" err="1" smtClean="0"/>
              <a:t>function</a:t>
            </a:r>
            <a:r>
              <a:rPr lang="de-AT" altLang="de-DE" sz="2400" dirty="0" smtClean="0"/>
              <a:t> </a:t>
            </a:r>
            <a:r>
              <a:rPr lang="de-AT" altLang="de-DE" sz="2400" dirty="0" err="1" smtClean="0"/>
              <a:t>of</a:t>
            </a:r>
            <a:r>
              <a:rPr lang="de-AT" altLang="de-DE" sz="2400" dirty="0" smtClean="0"/>
              <a:t> </a:t>
            </a:r>
            <a:r>
              <a:rPr lang="de-AT" altLang="de-DE" sz="2400" dirty="0" err="1" smtClean="0"/>
              <a:t>Cdrs</a:t>
            </a:r>
            <a:r>
              <a:rPr lang="de-AT" altLang="de-DE" sz="2400" dirty="0" smtClean="0"/>
              <a:t> will </a:t>
            </a:r>
            <a:r>
              <a:rPr lang="de-AT" altLang="de-DE" sz="2400" dirty="0" err="1" smtClean="0"/>
              <a:t>be</a:t>
            </a:r>
            <a:r>
              <a:rPr lang="de-AT" altLang="de-DE" sz="2400" baseline="0" dirty="0" smtClean="0"/>
              <a:t> essential.</a:t>
            </a:r>
          </a:p>
          <a:p>
            <a:pPr marL="342900" indent="-342900">
              <a:lnSpc>
                <a:spcPct val="80000"/>
              </a:lnSpc>
              <a:buFontTx/>
              <a:buChar char="-"/>
            </a:pPr>
            <a:r>
              <a:rPr lang="de-AT" altLang="de-DE" sz="2400" baseline="0" dirty="0" smtClean="0"/>
              <a:t>All </a:t>
            </a:r>
            <a:r>
              <a:rPr lang="de-AT" altLang="de-DE" sz="2400" baseline="0" dirty="0" err="1" smtClean="0"/>
              <a:t>further</a:t>
            </a:r>
            <a:r>
              <a:rPr lang="de-AT" altLang="de-DE" sz="2400" baseline="0" dirty="0" smtClean="0"/>
              <a:t> i</a:t>
            </a:r>
            <a:r>
              <a:rPr lang="de-AT" altLang="de-DE" sz="2400" dirty="0" smtClean="0"/>
              <a:t>n</a:t>
            </a:r>
            <a:r>
              <a:rPr lang="de-DE" altLang="de-DE" sz="2400" dirty="0" err="1" smtClean="0"/>
              <a:t>formation</a:t>
            </a:r>
            <a:r>
              <a:rPr lang="de-DE" altLang="de-DE" sz="2400" dirty="0" smtClean="0"/>
              <a:t> will </a:t>
            </a:r>
            <a:r>
              <a:rPr lang="de-DE" altLang="de-DE" sz="2400" dirty="0" err="1" smtClean="0"/>
              <a:t>be</a:t>
            </a:r>
            <a:r>
              <a:rPr lang="de-DE" altLang="de-DE" sz="2400" dirty="0" smtClean="0"/>
              <a:t> </a:t>
            </a:r>
            <a:r>
              <a:rPr lang="de-DE" altLang="de-DE" sz="2400" dirty="0" err="1" smtClean="0"/>
              <a:t>provided</a:t>
            </a:r>
            <a:r>
              <a:rPr lang="de-DE" altLang="de-DE" sz="2400" dirty="0" smtClean="0"/>
              <a:t> via </a:t>
            </a:r>
            <a:r>
              <a:rPr lang="de-DE" altLang="de-DE" sz="2400" dirty="0" err="1" smtClean="0"/>
              <a:t>the</a:t>
            </a:r>
            <a:r>
              <a:rPr lang="de-DE" altLang="de-DE" sz="2400" dirty="0" smtClean="0"/>
              <a:t> MTI-</a:t>
            </a:r>
            <a:r>
              <a:rPr lang="de-DE" altLang="de-DE" sz="2400" dirty="0" err="1" smtClean="0"/>
              <a:t>WebSite</a:t>
            </a:r>
            <a:r>
              <a:rPr lang="de-DE" altLang="de-DE" sz="2400" dirty="0" smtClean="0"/>
              <a:t>. So </a:t>
            </a:r>
            <a:r>
              <a:rPr lang="de-DE" altLang="de-DE" sz="2400" dirty="0" err="1" smtClean="0"/>
              <a:t>please</a:t>
            </a:r>
            <a:r>
              <a:rPr lang="de-DE" altLang="de-DE" sz="2400" dirty="0" smtClean="0"/>
              <a:t> </a:t>
            </a:r>
            <a:r>
              <a:rPr lang="de-DE" altLang="de-DE" sz="2400" dirty="0" err="1" smtClean="0"/>
              <a:t>make</a:t>
            </a:r>
            <a:r>
              <a:rPr lang="de-DE" altLang="de-DE" sz="2400" dirty="0" smtClean="0"/>
              <a:t> </a:t>
            </a:r>
            <a:r>
              <a:rPr lang="de-DE" altLang="de-DE" sz="2400" dirty="0" err="1" smtClean="0"/>
              <a:t>sure</a:t>
            </a:r>
            <a:r>
              <a:rPr lang="de-DE" altLang="de-DE" sz="2400" dirty="0" smtClean="0"/>
              <a:t>, </a:t>
            </a:r>
            <a:r>
              <a:rPr lang="de-DE" altLang="de-DE" sz="2400" dirty="0" err="1" smtClean="0"/>
              <a:t>you‘ve</a:t>
            </a:r>
            <a:r>
              <a:rPr lang="de-DE" altLang="de-DE" sz="2400" dirty="0" smtClean="0"/>
              <a:t> </a:t>
            </a:r>
            <a:r>
              <a:rPr lang="de-DE" altLang="de-DE" sz="2400" dirty="0" err="1" smtClean="0"/>
              <a:t>got</a:t>
            </a:r>
            <a:r>
              <a:rPr lang="de-DE" altLang="de-DE" sz="2400" dirty="0" smtClean="0"/>
              <a:t> </a:t>
            </a:r>
            <a:r>
              <a:rPr lang="de-DE" altLang="de-DE" sz="2400" dirty="0" err="1" smtClean="0"/>
              <a:t>the</a:t>
            </a:r>
            <a:r>
              <a:rPr lang="de-DE" altLang="de-DE" sz="2400" dirty="0" smtClean="0"/>
              <a:t> </a:t>
            </a:r>
            <a:r>
              <a:rPr lang="de-DE" altLang="de-DE" sz="2400" dirty="0" err="1" smtClean="0"/>
              <a:t>necessary</a:t>
            </a:r>
            <a:r>
              <a:rPr lang="de-DE" altLang="de-DE" sz="2400" baseline="0" dirty="0" smtClean="0"/>
              <a:t> </a:t>
            </a:r>
            <a:r>
              <a:rPr lang="de-DE" altLang="de-DE" sz="2400" baseline="0" dirty="0" err="1" smtClean="0"/>
              <a:t>access</a:t>
            </a:r>
            <a:r>
              <a:rPr lang="de-DE" altLang="de-DE" sz="2400" baseline="0" dirty="0" smtClean="0"/>
              <a:t>.</a:t>
            </a:r>
            <a:endParaRPr lang="de-AT" baseline="0" dirty="0" smtClean="0"/>
          </a:p>
          <a:p>
            <a:r>
              <a:rPr lang="de-AT" baseline="0" dirty="0" smtClean="0"/>
              <a:t>The </a:t>
            </a:r>
            <a:r>
              <a:rPr lang="de-AT" baseline="0" dirty="0" err="1" smtClean="0"/>
              <a:t>templates</a:t>
            </a:r>
            <a:r>
              <a:rPr lang="de-AT" baseline="0" dirty="0" smtClean="0"/>
              <a:t> </a:t>
            </a:r>
            <a:r>
              <a:rPr lang="de-AT" baseline="0" dirty="0" err="1" smtClean="0"/>
              <a:t>and</a:t>
            </a:r>
            <a:r>
              <a:rPr lang="de-AT" baseline="0" dirty="0" smtClean="0"/>
              <a:t> </a:t>
            </a:r>
            <a:r>
              <a:rPr lang="de-AT" baseline="0" dirty="0" err="1" smtClean="0"/>
              <a:t>detailed</a:t>
            </a:r>
            <a:r>
              <a:rPr lang="de-AT" baseline="0" dirty="0" smtClean="0"/>
              <a:t> </a:t>
            </a:r>
            <a:r>
              <a:rPr lang="de-AT" baseline="0" dirty="0" err="1" smtClean="0"/>
              <a:t>information</a:t>
            </a:r>
            <a:r>
              <a:rPr lang="de-AT" baseline="0" dirty="0" smtClean="0"/>
              <a:t> </a:t>
            </a:r>
            <a:r>
              <a:rPr lang="de-AT" baseline="0" dirty="0" err="1" smtClean="0"/>
              <a:t>requirements</a:t>
            </a:r>
            <a:r>
              <a:rPr lang="de-AT" baseline="0" dirty="0" smtClean="0"/>
              <a:t> like </a:t>
            </a:r>
            <a:r>
              <a:rPr lang="de-AT" baseline="0" dirty="0" err="1" smtClean="0"/>
              <a:t>kind</a:t>
            </a:r>
            <a:r>
              <a:rPr lang="de-AT" baseline="0" dirty="0" smtClean="0"/>
              <a:t> </a:t>
            </a:r>
            <a:r>
              <a:rPr lang="de-AT" baseline="0" dirty="0" err="1" smtClean="0"/>
              <a:t>and</a:t>
            </a:r>
            <a:r>
              <a:rPr lang="de-AT" baseline="0" dirty="0" smtClean="0"/>
              <a:t> </a:t>
            </a:r>
            <a:r>
              <a:rPr lang="de-AT" baseline="0" dirty="0" err="1" smtClean="0"/>
              <a:t>calibre</a:t>
            </a:r>
            <a:r>
              <a:rPr lang="de-AT" baseline="0" dirty="0" smtClean="0"/>
              <a:t> </a:t>
            </a:r>
            <a:r>
              <a:rPr lang="de-AT" baseline="0" dirty="0" err="1" smtClean="0"/>
              <a:t>of</a:t>
            </a:r>
            <a:r>
              <a:rPr lang="de-AT" baseline="0" dirty="0" smtClean="0"/>
              <a:t> </a:t>
            </a:r>
            <a:r>
              <a:rPr lang="de-AT" baseline="0" dirty="0" err="1" smtClean="0"/>
              <a:t>weapons</a:t>
            </a:r>
            <a:r>
              <a:rPr lang="de-AT" baseline="0" dirty="0" smtClean="0"/>
              <a:t> </a:t>
            </a:r>
            <a:r>
              <a:rPr lang="de-AT" baseline="0" dirty="0" err="1" smtClean="0"/>
              <a:t>and</a:t>
            </a:r>
            <a:r>
              <a:rPr lang="de-AT" baseline="0" dirty="0" smtClean="0"/>
              <a:t> </a:t>
            </a:r>
            <a:r>
              <a:rPr lang="de-AT" baseline="0" dirty="0" err="1" smtClean="0"/>
              <a:t>ammunition</a:t>
            </a:r>
            <a:r>
              <a:rPr lang="de-AT" baseline="0" dirty="0" smtClean="0"/>
              <a:t>, </a:t>
            </a:r>
            <a:r>
              <a:rPr lang="de-AT" baseline="0" dirty="0" err="1" smtClean="0"/>
              <a:t>serial</a:t>
            </a:r>
            <a:r>
              <a:rPr lang="de-AT" baseline="0" dirty="0" smtClean="0"/>
              <a:t> </a:t>
            </a:r>
            <a:r>
              <a:rPr lang="de-AT" baseline="0" dirty="0" err="1" smtClean="0"/>
              <a:t>numbers</a:t>
            </a:r>
            <a:r>
              <a:rPr lang="de-AT" baseline="0" dirty="0" smtClean="0"/>
              <a:t>, personal </a:t>
            </a:r>
            <a:r>
              <a:rPr lang="de-AT" baseline="0" dirty="0" err="1" smtClean="0"/>
              <a:t>data</a:t>
            </a:r>
            <a:r>
              <a:rPr lang="de-AT" baseline="0" dirty="0" smtClean="0"/>
              <a:t> etc. will </a:t>
            </a:r>
            <a:r>
              <a:rPr lang="de-AT" baseline="0" dirty="0" err="1" smtClean="0"/>
              <a:t>be</a:t>
            </a:r>
            <a:r>
              <a:rPr lang="de-AT" baseline="0" dirty="0" smtClean="0"/>
              <a:t> </a:t>
            </a:r>
            <a:r>
              <a:rPr lang="de-AT" baseline="0" dirty="0" err="1" smtClean="0"/>
              <a:t>published</a:t>
            </a:r>
            <a:r>
              <a:rPr lang="de-AT" baseline="0" dirty="0" smtClean="0"/>
              <a:t> on </a:t>
            </a:r>
            <a:r>
              <a:rPr lang="de-AT" baseline="0" dirty="0" err="1" smtClean="0"/>
              <a:t>the</a:t>
            </a:r>
            <a:r>
              <a:rPr lang="de-AT" baseline="0" dirty="0" smtClean="0"/>
              <a:t> MTI </a:t>
            </a:r>
            <a:r>
              <a:rPr lang="de-AT" baseline="0" dirty="0" err="1" smtClean="0"/>
              <a:t>website</a:t>
            </a:r>
            <a:r>
              <a:rPr lang="de-AT" baseline="0" dirty="0" smtClean="0"/>
              <a:t> </a:t>
            </a:r>
            <a:r>
              <a:rPr lang="de-AT" baseline="0" dirty="0" err="1" smtClean="0"/>
              <a:t>and</a:t>
            </a:r>
            <a:r>
              <a:rPr lang="de-AT" baseline="0" dirty="0" smtClean="0"/>
              <a:t> </a:t>
            </a:r>
            <a:r>
              <a:rPr lang="de-AT" baseline="0" dirty="0" err="1" smtClean="0"/>
              <a:t>sent</a:t>
            </a:r>
            <a:r>
              <a:rPr lang="de-AT" baseline="0" dirty="0" smtClean="0"/>
              <a:t> </a:t>
            </a:r>
            <a:r>
              <a:rPr lang="de-AT" baseline="0" dirty="0" err="1" smtClean="0"/>
              <a:t>to</a:t>
            </a:r>
            <a:r>
              <a:rPr lang="de-AT" baseline="0" dirty="0" smtClean="0"/>
              <a:t> </a:t>
            </a:r>
            <a:r>
              <a:rPr lang="de-AT" baseline="0" dirty="0" err="1" smtClean="0"/>
              <a:t>the</a:t>
            </a:r>
            <a:r>
              <a:rPr lang="de-AT" baseline="0" dirty="0" smtClean="0"/>
              <a:t> </a:t>
            </a:r>
            <a:r>
              <a:rPr lang="de-AT" baseline="0" dirty="0" err="1" smtClean="0"/>
              <a:t>respective</a:t>
            </a:r>
            <a:r>
              <a:rPr lang="de-AT" baseline="0" dirty="0" smtClean="0"/>
              <a:t> POCs </a:t>
            </a:r>
            <a:r>
              <a:rPr lang="de-AT" baseline="0" dirty="0" err="1" smtClean="0"/>
              <a:t>of</a:t>
            </a:r>
            <a:r>
              <a:rPr lang="de-AT" baseline="0" dirty="0" smtClean="0"/>
              <a:t> </a:t>
            </a:r>
            <a:r>
              <a:rPr lang="de-AT" baseline="0" dirty="0" err="1" smtClean="0"/>
              <a:t>participating</a:t>
            </a:r>
            <a:r>
              <a:rPr lang="de-AT" baseline="0" dirty="0" smtClean="0"/>
              <a:t> </a:t>
            </a:r>
            <a:r>
              <a:rPr lang="de-AT" baseline="0" dirty="0" err="1" smtClean="0"/>
              <a:t>nations</a:t>
            </a:r>
            <a:r>
              <a:rPr lang="de-AT" baseline="0" dirty="0" smtClean="0"/>
              <a:t>. </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30</a:t>
            </a:fld>
            <a:endParaRPr lang="de-AT" altLang="de-DE"/>
          </a:p>
        </p:txBody>
      </p:sp>
    </p:spTree>
    <p:extLst>
      <p:ext uri="{BB962C8B-B14F-4D97-AF65-F5344CB8AC3E}">
        <p14:creationId xmlns:p14="http://schemas.microsoft.com/office/powerpoint/2010/main" val="1644304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31</a:t>
            </a:fld>
            <a:endParaRPr lang="de-AT" altLang="de-DE"/>
          </a:p>
        </p:txBody>
      </p:sp>
    </p:spTree>
    <p:extLst>
      <p:ext uri="{BB962C8B-B14F-4D97-AF65-F5344CB8AC3E}">
        <p14:creationId xmlns:p14="http://schemas.microsoft.com/office/powerpoint/2010/main" val="112357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aim</a:t>
            </a:r>
            <a:r>
              <a:rPr lang="de-AT" dirty="0" smtClean="0"/>
              <a:t> </a:t>
            </a:r>
            <a:r>
              <a:rPr lang="de-AT" dirty="0" err="1" smtClean="0"/>
              <a:t>of</a:t>
            </a:r>
            <a:r>
              <a:rPr lang="de-AT" dirty="0" smtClean="0"/>
              <a:t> </a:t>
            </a:r>
            <a:r>
              <a:rPr lang="de-AT" dirty="0" err="1" smtClean="0"/>
              <a:t>the</a:t>
            </a:r>
            <a:r>
              <a:rPr lang="de-AT" dirty="0" smtClean="0"/>
              <a:t> </a:t>
            </a:r>
            <a:r>
              <a:rPr lang="de-AT" dirty="0" err="1" smtClean="0"/>
              <a:t>exercise</a:t>
            </a:r>
            <a:r>
              <a:rPr lang="de-AT" dirty="0" smtClean="0"/>
              <a:t> </a:t>
            </a:r>
            <a:r>
              <a:rPr lang="de-AT" dirty="0" err="1" smtClean="0"/>
              <a:t>this</a:t>
            </a:r>
            <a:r>
              <a:rPr lang="de-AT" dirty="0" smtClean="0"/>
              <a:t> </a:t>
            </a:r>
            <a:r>
              <a:rPr lang="de-AT" dirty="0" err="1" smtClean="0"/>
              <a:t>year</a:t>
            </a:r>
            <a:r>
              <a:rPr lang="de-AT" dirty="0" smtClean="0"/>
              <a:t> </a:t>
            </a:r>
            <a:r>
              <a:rPr lang="de-AT" dirty="0" err="1" smtClean="0"/>
              <a:t>is</a:t>
            </a:r>
            <a:r>
              <a:rPr lang="de-AT" dirty="0" smtClean="0"/>
              <a:t> </a:t>
            </a:r>
            <a:r>
              <a:rPr lang="de-AT" dirty="0" err="1" smtClean="0"/>
              <a:t>to</a:t>
            </a:r>
            <a:r>
              <a:rPr lang="de-AT" dirty="0" smtClean="0"/>
              <a:t> </a:t>
            </a:r>
            <a:r>
              <a:rPr lang="de-AT" dirty="0" err="1" smtClean="0"/>
              <a:t>train</a:t>
            </a:r>
            <a:r>
              <a:rPr lang="de-AT" dirty="0" smtClean="0"/>
              <a:t>  …</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3</a:t>
            </a:fld>
            <a:endParaRPr lang="de-AT" altLang="de-DE"/>
          </a:p>
        </p:txBody>
      </p:sp>
    </p:spTree>
    <p:extLst>
      <p:ext uri="{BB962C8B-B14F-4D97-AF65-F5344CB8AC3E}">
        <p14:creationId xmlns:p14="http://schemas.microsoft.com/office/powerpoint/2010/main" val="875045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33</a:t>
            </a:fld>
            <a:endParaRPr lang="de-AT" altLang="de-DE"/>
          </a:p>
        </p:txBody>
      </p:sp>
    </p:spTree>
    <p:extLst>
      <p:ext uri="{BB962C8B-B14F-4D97-AF65-F5344CB8AC3E}">
        <p14:creationId xmlns:p14="http://schemas.microsoft.com/office/powerpoint/2010/main" val="346369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Now</a:t>
            </a:r>
            <a:r>
              <a:rPr lang="de-AT" baseline="0" dirty="0" smtClean="0"/>
              <a:t> </a:t>
            </a:r>
            <a:r>
              <a:rPr lang="de-AT" baseline="0" dirty="0" err="1" smtClean="0"/>
              <a:t>I‘ll</a:t>
            </a:r>
            <a:r>
              <a:rPr lang="de-AT" baseline="0" dirty="0" smtClean="0"/>
              <a:t> </a:t>
            </a:r>
            <a:r>
              <a:rPr lang="de-AT" baseline="0" dirty="0" err="1" smtClean="0"/>
              <a:t>give</a:t>
            </a:r>
            <a:r>
              <a:rPr lang="de-AT" baseline="0" dirty="0" smtClean="0"/>
              <a:t> </a:t>
            </a:r>
            <a:r>
              <a:rPr lang="de-AT" baseline="0" dirty="0" err="1" smtClean="0"/>
              <a:t>you</a:t>
            </a:r>
            <a:r>
              <a:rPr lang="de-AT" baseline="0" dirty="0" smtClean="0"/>
              <a:t> a </a:t>
            </a:r>
            <a:r>
              <a:rPr lang="de-AT" baseline="0" dirty="0" err="1" smtClean="0"/>
              <a:t>short</a:t>
            </a:r>
            <a:r>
              <a:rPr lang="de-AT" baseline="0" dirty="0" smtClean="0"/>
              <a:t> </a:t>
            </a:r>
            <a:r>
              <a:rPr lang="de-AT" baseline="0" dirty="0" err="1" smtClean="0"/>
              <a:t>introduction</a:t>
            </a:r>
            <a:r>
              <a:rPr lang="de-AT" baseline="0" dirty="0" smtClean="0"/>
              <a:t> </a:t>
            </a:r>
            <a:r>
              <a:rPr lang="de-AT" baseline="0" dirty="0" err="1" smtClean="0"/>
              <a:t>to</a:t>
            </a:r>
            <a:r>
              <a:rPr lang="de-AT" baseline="0" dirty="0" smtClean="0"/>
              <a:t> </a:t>
            </a:r>
            <a:r>
              <a:rPr lang="de-AT" baseline="0" dirty="0" err="1" smtClean="0"/>
              <a:t>the</a:t>
            </a:r>
            <a:r>
              <a:rPr lang="de-AT" baseline="0" dirty="0" smtClean="0"/>
              <a:t> Scenario </a:t>
            </a:r>
            <a:r>
              <a:rPr lang="de-AT" baseline="0" dirty="0" err="1" smtClean="0"/>
              <a:t>and</a:t>
            </a:r>
            <a:r>
              <a:rPr lang="de-AT" baseline="0" dirty="0" smtClean="0"/>
              <a:t> initial </a:t>
            </a:r>
            <a:r>
              <a:rPr lang="de-AT" baseline="0" dirty="0" err="1" smtClean="0"/>
              <a:t>situation</a:t>
            </a:r>
            <a:r>
              <a:rPr lang="de-AT" baseline="0" dirty="0" smtClean="0"/>
              <a:t> </a:t>
            </a:r>
            <a:r>
              <a:rPr lang="de-AT" baseline="0" dirty="0" err="1" smtClean="0"/>
              <a:t>for</a:t>
            </a:r>
            <a:r>
              <a:rPr lang="de-AT" baseline="0" dirty="0" smtClean="0"/>
              <a:t> </a:t>
            </a:r>
            <a:r>
              <a:rPr lang="de-AT" baseline="0" dirty="0" err="1" smtClean="0"/>
              <a:t>the</a:t>
            </a:r>
            <a:r>
              <a:rPr lang="de-AT" baseline="0" dirty="0" smtClean="0"/>
              <a:t> </a:t>
            </a:r>
            <a:r>
              <a:rPr lang="de-AT" baseline="0" dirty="0" err="1" smtClean="0"/>
              <a:t>exercise</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4</a:t>
            </a:fld>
            <a:endParaRPr lang="de-AT" altLang="de-DE"/>
          </a:p>
        </p:txBody>
      </p:sp>
    </p:spTree>
    <p:extLst>
      <p:ext uri="{BB962C8B-B14F-4D97-AF65-F5344CB8AC3E}">
        <p14:creationId xmlns:p14="http://schemas.microsoft.com/office/powerpoint/2010/main" val="111697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32535-690D-4CBF-9F4F-7DBFB51CDC69}" type="slidenum">
              <a:rPr lang="de-AT" altLang="de-DE"/>
              <a:pPr/>
              <a:t>5</a:t>
            </a:fld>
            <a:endParaRPr lang="de-AT" altLang="de-DE"/>
          </a:p>
        </p:txBody>
      </p:sp>
      <p:sp>
        <p:nvSpPr>
          <p:cNvPr id="293890" name="Rectangle 2"/>
          <p:cNvSpPr>
            <a:spLocks noGrp="1" noRot="1" noChangeAspect="1" noChangeArrowheads="1" noTextEdit="1"/>
          </p:cNvSpPr>
          <p:nvPr>
            <p:ph type="sldImg"/>
          </p:nvPr>
        </p:nvSpPr>
        <p:spPr>
          <a:xfrm>
            <a:off x="1309688" y="1076325"/>
            <a:ext cx="7180262" cy="5384800"/>
          </a:xfrm>
          <a:ln/>
        </p:spPr>
      </p:sp>
      <p:sp>
        <p:nvSpPr>
          <p:cNvPr id="293891" name="Rectangle 3"/>
          <p:cNvSpPr>
            <a:spLocks noGrp="1" noChangeArrowheads="1"/>
          </p:cNvSpPr>
          <p:nvPr>
            <p:ph type="body" idx="1"/>
          </p:nvPr>
        </p:nvSpPr>
        <p:spPr/>
        <p:txBody>
          <a:bodyPr/>
          <a:lstStyle/>
          <a:p>
            <a:pPr eaLnBrk="1" hangingPunct="1"/>
            <a:r>
              <a:rPr lang="de-AT" altLang="de-DE" u="sng" dirty="0" smtClean="0"/>
              <a:t>Szenario:</a:t>
            </a:r>
          </a:p>
          <a:p>
            <a:pPr eaLnBrk="1" hangingPunct="1"/>
            <a:r>
              <a:rPr lang="en-GB" altLang="de-DE" dirty="0" smtClean="0"/>
              <a:t>The scenario</a:t>
            </a:r>
            <a:r>
              <a:rPr lang="en-GB" altLang="de-DE" baseline="0" dirty="0" smtClean="0"/>
              <a:t> was set up in fictitious country called HIGHLAND. The </a:t>
            </a:r>
            <a:r>
              <a:rPr lang="en-GB" altLang="de-DE" dirty="0" smtClean="0"/>
              <a:t>population there consists of a </a:t>
            </a:r>
            <a:r>
              <a:rPr lang="en-GB" altLang="de-DE" b="1" dirty="0" smtClean="0"/>
              <a:t>LUMEAN minority (20%)</a:t>
            </a:r>
            <a:r>
              <a:rPr lang="en-GB" altLang="de-DE" dirty="0" smtClean="0"/>
              <a:t> in the northern part and a </a:t>
            </a:r>
            <a:r>
              <a:rPr lang="en-GB" altLang="de-DE" b="1" dirty="0" smtClean="0"/>
              <a:t>majority (80%) of native HIGHLANDERS</a:t>
            </a:r>
            <a:r>
              <a:rPr lang="en-GB" altLang="de-DE" dirty="0" smtClean="0"/>
              <a:t>. </a:t>
            </a:r>
          </a:p>
          <a:p>
            <a:pPr eaLnBrk="1" hangingPunct="1"/>
            <a:r>
              <a:rPr lang="en-GB" altLang="de-DE" dirty="0" smtClean="0"/>
              <a:t>There was a significant increase of nationalism within HIGHLAND Due to economic problems. The majority rioted against ethnic LUMEAN minority. The minority was accused of exploiting the social system and being responsible for the economic deterioration.</a:t>
            </a:r>
          </a:p>
          <a:p>
            <a:pPr eaLnBrk="1" hangingPunct="1"/>
            <a:r>
              <a:rPr lang="en-GB" altLang="de-DE" dirty="0" smtClean="0"/>
              <a:t>The so called</a:t>
            </a:r>
            <a:r>
              <a:rPr lang="en-GB" altLang="de-DE" baseline="0" dirty="0" smtClean="0"/>
              <a:t> </a:t>
            </a:r>
            <a:r>
              <a:rPr lang="en-GB" altLang="de-DE" b="1" dirty="0" smtClean="0"/>
              <a:t>“HIGHLAND NATIONAL FRONT (HNF)”, </a:t>
            </a:r>
            <a:r>
              <a:rPr lang="en-GB" altLang="de-DE" dirty="0" smtClean="0"/>
              <a:t>an ultra-nationalist paramilitary organisation started aggressive actions against the minority. After several encroachments on the LUMEAN minority by nationalist HIGHLANDERS the </a:t>
            </a:r>
            <a:r>
              <a:rPr lang="en-GB" altLang="de-DE" b="1" dirty="0" smtClean="0"/>
              <a:t>HIGHLAND SECURITY FORCES (HSF)</a:t>
            </a:r>
            <a:r>
              <a:rPr lang="en-GB" altLang="de-DE" dirty="0" smtClean="0"/>
              <a:t> were deployed IOT protect the LUMEAN territory. </a:t>
            </a:r>
          </a:p>
          <a:p>
            <a:pPr eaLnBrk="1" hangingPunct="1"/>
            <a:r>
              <a:rPr lang="en-GB" altLang="de-DE" dirty="0" smtClean="0"/>
              <a:t>However LUMEANS in the HIGHLANDER-dominated regions felt insecure and started to head to the northern parts of HIGHLAND. </a:t>
            </a:r>
          </a:p>
          <a:p>
            <a:pPr eaLnBrk="1" hangingPunct="1"/>
            <a:r>
              <a:rPr lang="en-GB" altLang="de-DE" dirty="0" smtClean="0"/>
              <a:t>UNHCR established a refugee camp (approx. 450 LUMEAN refugees) IVO LIZUMER HÜTTE and the camp is protected by an UN-platoon.</a:t>
            </a:r>
          </a:p>
          <a:p>
            <a:r>
              <a:rPr lang="en-GB" altLang="de-DE" dirty="0" smtClean="0"/>
              <a:t>After a UN security council</a:t>
            </a:r>
            <a:r>
              <a:rPr lang="en-GB" altLang="de-DE" baseline="0" dirty="0" smtClean="0"/>
              <a:t> resolution t</a:t>
            </a:r>
            <a:r>
              <a:rPr lang="en-GB" altLang="de-DE" dirty="0" smtClean="0"/>
              <a:t>he EU deployed a multinational stabilization force in Highland IOT protect the minority and ensure a safe</a:t>
            </a:r>
            <a:r>
              <a:rPr lang="en-GB" altLang="de-DE" baseline="0" dirty="0" smtClean="0"/>
              <a:t> and secure environment.</a:t>
            </a:r>
            <a:endParaRPr lang="en-GB" altLang="de-DE" dirty="0" smtClean="0"/>
          </a:p>
          <a:p>
            <a:r>
              <a:rPr lang="en-GB" altLang="de-DE" dirty="0" smtClean="0"/>
              <a:t>After several </a:t>
            </a:r>
            <a:r>
              <a:rPr lang="en-GB" altLang="de-DE" b="1" dirty="0" smtClean="0"/>
              <a:t>bomb </a:t>
            </a:r>
            <a:r>
              <a:rPr lang="en-GB" altLang="de-DE" b="1" dirty="0"/>
              <a:t>attacks</a:t>
            </a:r>
            <a:r>
              <a:rPr lang="en-GB" altLang="de-DE" dirty="0"/>
              <a:t> within LUMEAN </a:t>
            </a:r>
            <a:r>
              <a:rPr lang="en-GB" altLang="de-DE" dirty="0" smtClean="0"/>
              <a:t>settlements </a:t>
            </a:r>
            <a:r>
              <a:rPr lang="en-GB" altLang="de-DE" dirty="0"/>
              <a:t>the </a:t>
            </a:r>
            <a:r>
              <a:rPr lang="en-GB" altLang="de-DE" b="1" dirty="0"/>
              <a:t>HSF established checkpoints</a:t>
            </a:r>
            <a:r>
              <a:rPr lang="en-GB" altLang="de-DE" dirty="0"/>
              <a:t> at the main roads </a:t>
            </a:r>
            <a:r>
              <a:rPr lang="en-GB" altLang="de-DE" dirty="0" smtClean="0"/>
              <a:t>towards north IOT</a:t>
            </a:r>
            <a:r>
              <a:rPr lang="en-GB" altLang="de-DE" baseline="0" dirty="0" smtClean="0"/>
              <a:t> prevent further movement of insurgents</a:t>
            </a:r>
            <a:r>
              <a:rPr lang="en-GB" altLang="de-DE" dirty="0" smtClean="0"/>
              <a:t>. But</a:t>
            </a:r>
            <a:r>
              <a:rPr lang="en-GB" altLang="de-DE" baseline="0" dirty="0" smtClean="0"/>
              <a:t> </a:t>
            </a:r>
            <a:r>
              <a:rPr lang="en-GB" altLang="de-DE" dirty="0" smtClean="0"/>
              <a:t>they </a:t>
            </a:r>
            <a:r>
              <a:rPr lang="en-GB" altLang="de-DE" dirty="0"/>
              <a:t>were not able to avoid </a:t>
            </a:r>
            <a:r>
              <a:rPr lang="en-GB" altLang="de-DE" dirty="0" smtClean="0"/>
              <a:t>infiltration of </a:t>
            </a:r>
            <a:r>
              <a:rPr lang="en-GB" altLang="de-DE" dirty="0"/>
              <a:t>LUMEAN </a:t>
            </a:r>
            <a:r>
              <a:rPr lang="en-GB" altLang="de-DE" dirty="0" smtClean="0"/>
              <a:t>settlements by HNF-fighters, committing further attacks, kidnapping and</a:t>
            </a:r>
            <a:r>
              <a:rPr lang="en-GB" altLang="de-DE" baseline="0" dirty="0" smtClean="0"/>
              <a:t> acts of violence</a:t>
            </a:r>
            <a:r>
              <a:rPr lang="en-GB" altLang="de-DE" dirty="0" smtClean="0"/>
              <a:t>. </a:t>
            </a:r>
            <a:endParaRPr lang="en-GB" altLang="de-DE" dirty="0"/>
          </a:p>
          <a:p>
            <a:r>
              <a:rPr lang="en-GB" altLang="de-DE" b="0" dirty="0" smtClean="0"/>
              <a:t>According to </a:t>
            </a:r>
            <a:r>
              <a:rPr lang="en-GB" altLang="de-DE" b="0" dirty="0"/>
              <a:t>intelligence reports </a:t>
            </a:r>
            <a:r>
              <a:rPr lang="en-GB" altLang="de-DE" b="0" dirty="0" smtClean="0"/>
              <a:t>the HNF was planning to </a:t>
            </a:r>
            <a:r>
              <a:rPr lang="en-GB" altLang="de-DE" b="0" dirty="0"/>
              <a:t>attack the refugee camp LIZUMER HÜTTE </a:t>
            </a:r>
            <a:r>
              <a:rPr lang="en-GB" altLang="de-DE" b="0" dirty="0" smtClean="0"/>
              <a:t>with BN sized troops</a:t>
            </a:r>
            <a:r>
              <a:rPr lang="en-GB" altLang="de-DE" b="0" baseline="0" dirty="0" smtClean="0"/>
              <a:t> IOT seize the area </a:t>
            </a:r>
            <a:r>
              <a:rPr lang="en-GB" altLang="de-DE" b="0" dirty="0" smtClean="0"/>
              <a:t>as a </a:t>
            </a:r>
            <a:r>
              <a:rPr lang="en-GB" altLang="de-DE" b="0" dirty="0"/>
              <a:t>pledge for further claims.</a:t>
            </a:r>
            <a:r>
              <a:rPr lang="de-AT" altLang="de-DE" b="0" dirty="0"/>
              <a:t> </a:t>
            </a:r>
            <a:endParaRPr lang="de-AT" altLang="de-DE" b="0" dirty="0" smtClean="0"/>
          </a:p>
          <a:p>
            <a:r>
              <a:rPr lang="de-AT" altLang="de-DE" b="1" dirty="0" smtClean="0"/>
              <a:t>This </a:t>
            </a:r>
            <a:r>
              <a:rPr lang="de-AT" altLang="de-DE" b="1" dirty="0" err="1" smtClean="0"/>
              <a:t>lead</a:t>
            </a:r>
            <a:r>
              <a:rPr lang="de-AT" altLang="de-DE" b="1" dirty="0" smtClean="0"/>
              <a:t> </a:t>
            </a:r>
            <a:r>
              <a:rPr lang="de-AT" altLang="de-DE" b="1" dirty="0" err="1" smtClean="0"/>
              <a:t>to</a:t>
            </a:r>
            <a:r>
              <a:rPr lang="de-AT" altLang="de-DE" b="1" dirty="0" smtClean="0"/>
              <a:t> a </a:t>
            </a:r>
            <a:r>
              <a:rPr lang="de-AT" altLang="de-DE" b="1" dirty="0" err="1" smtClean="0"/>
              <a:t>Contingency</a:t>
            </a:r>
            <a:r>
              <a:rPr lang="de-AT" altLang="de-DE" b="1" dirty="0" smtClean="0"/>
              <a:t> </a:t>
            </a:r>
            <a:r>
              <a:rPr lang="de-AT" altLang="de-DE" b="1" dirty="0" err="1" smtClean="0"/>
              <a:t>planning</a:t>
            </a:r>
            <a:r>
              <a:rPr lang="de-AT" altLang="de-DE" b="1" dirty="0" smtClean="0"/>
              <a:t> </a:t>
            </a:r>
            <a:r>
              <a:rPr lang="de-AT" altLang="de-DE" b="1" dirty="0" err="1" smtClean="0"/>
              <a:t>of</a:t>
            </a:r>
            <a:r>
              <a:rPr lang="de-AT" altLang="de-DE" b="1" baseline="0" dirty="0" smtClean="0"/>
              <a:t> </a:t>
            </a:r>
            <a:r>
              <a:rPr lang="de-AT" altLang="de-DE" b="1" baseline="0" dirty="0" err="1" smtClean="0"/>
              <a:t>the</a:t>
            </a:r>
            <a:r>
              <a:rPr lang="de-AT" altLang="de-DE" b="1" baseline="0" dirty="0" smtClean="0"/>
              <a:t> EUFOR </a:t>
            </a:r>
            <a:r>
              <a:rPr lang="de-AT" altLang="de-DE" b="1" baseline="0" dirty="0" err="1" smtClean="0"/>
              <a:t>and</a:t>
            </a:r>
            <a:r>
              <a:rPr lang="de-AT" altLang="de-DE" b="1" baseline="0" dirty="0" smtClean="0"/>
              <a:t> </a:t>
            </a:r>
            <a:r>
              <a:rPr lang="de-AT" altLang="de-DE" b="1" baseline="0" dirty="0" err="1" smtClean="0"/>
              <a:t>as</a:t>
            </a:r>
            <a:r>
              <a:rPr lang="de-AT" altLang="de-DE" b="1" baseline="0" dirty="0" smtClean="0"/>
              <a:t> a </a:t>
            </a:r>
            <a:r>
              <a:rPr lang="de-AT" altLang="de-DE" b="1" baseline="0" dirty="0" err="1" smtClean="0"/>
              <a:t>consequence</a:t>
            </a:r>
            <a:r>
              <a:rPr lang="de-AT" altLang="de-DE" b="1" baseline="0" dirty="0" smtClean="0"/>
              <a:t> </a:t>
            </a:r>
            <a:r>
              <a:rPr lang="de-AT" altLang="de-DE" b="1" baseline="0" dirty="0" err="1" smtClean="0"/>
              <a:t>to</a:t>
            </a:r>
            <a:r>
              <a:rPr lang="de-AT" altLang="de-DE" b="1" baseline="0" dirty="0" smtClean="0"/>
              <a:t> a </a:t>
            </a:r>
            <a:r>
              <a:rPr lang="de-AT" altLang="de-DE" b="1" baseline="0" dirty="0" err="1" smtClean="0"/>
              <a:t>defence</a:t>
            </a:r>
            <a:r>
              <a:rPr lang="de-AT" altLang="de-DE" b="1" baseline="0" dirty="0" smtClean="0"/>
              <a:t> </a:t>
            </a:r>
            <a:r>
              <a:rPr lang="de-AT" altLang="de-DE" b="1" baseline="0" dirty="0" err="1" smtClean="0"/>
              <a:t>operation</a:t>
            </a:r>
            <a:r>
              <a:rPr lang="de-AT" altLang="de-DE" b="1" baseline="0" dirty="0" smtClean="0"/>
              <a:t> </a:t>
            </a:r>
            <a:r>
              <a:rPr lang="de-AT" altLang="de-DE" b="1" baseline="0" dirty="0" err="1" smtClean="0"/>
              <a:t>by</a:t>
            </a:r>
            <a:r>
              <a:rPr lang="de-AT" altLang="de-DE" b="1" baseline="0" dirty="0" smtClean="0"/>
              <a:t> a </a:t>
            </a:r>
            <a:r>
              <a:rPr lang="de-AT" altLang="de-DE" b="1" baseline="0" dirty="0" err="1" smtClean="0"/>
              <a:t>reinforced</a:t>
            </a:r>
            <a:r>
              <a:rPr lang="de-AT" altLang="de-DE" b="1" baseline="0" dirty="0" smtClean="0"/>
              <a:t> MINFBN in </a:t>
            </a:r>
            <a:r>
              <a:rPr lang="de-AT" altLang="de-DE" b="1" baseline="0" dirty="0" err="1" smtClean="0"/>
              <a:t>the</a:t>
            </a:r>
            <a:r>
              <a:rPr lang="de-AT" altLang="de-DE" b="1" baseline="0" dirty="0" smtClean="0"/>
              <a:t> LIZUM IOT </a:t>
            </a:r>
            <a:r>
              <a:rPr lang="de-AT" altLang="de-DE" b="1" baseline="0" dirty="0" err="1" smtClean="0"/>
              <a:t>to</a:t>
            </a:r>
            <a:r>
              <a:rPr lang="de-AT" altLang="de-DE" b="1" baseline="0" dirty="0" smtClean="0"/>
              <a:t> </a:t>
            </a:r>
            <a:r>
              <a:rPr lang="de-AT" altLang="de-DE" b="1" baseline="0" dirty="0" err="1" smtClean="0"/>
              <a:t>protect</a:t>
            </a:r>
            <a:r>
              <a:rPr lang="de-AT" altLang="de-DE" b="1" baseline="0" dirty="0" smtClean="0"/>
              <a:t> </a:t>
            </a:r>
            <a:r>
              <a:rPr lang="de-AT" altLang="de-DE" b="1" baseline="0" dirty="0" err="1" smtClean="0"/>
              <a:t>the</a:t>
            </a:r>
            <a:r>
              <a:rPr lang="de-AT" altLang="de-DE" b="1" baseline="0" dirty="0" smtClean="0"/>
              <a:t> IDP.</a:t>
            </a:r>
            <a:endParaRPr lang="de-AT" altLang="de-DE"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This </a:t>
            </a:r>
            <a:r>
              <a:rPr lang="de-AT" dirty="0" err="1" smtClean="0"/>
              <a:t>is</a:t>
            </a:r>
            <a:r>
              <a:rPr lang="de-AT" dirty="0" smtClean="0"/>
              <a:t> </a:t>
            </a:r>
            <a:r>
              <a:rPr lang="de-AT" dirty="0" err="1" smtClean="0"/>
              <a:t>the</a:t>
            </a:r>
            <a:r>
              <a:rPr lang="de-AT" dirty="0" smtClean="0"/>
              <a:t> </a:t>
            </a:r>
            <a:r>
              <a:rPr lang="de-AT" dirty="0" err="1" smtClean="0"/>
              <a:t>task</a:t>
            </a:r>
            <a:r>
              <a:rPr lang="de-AT" dirty="0" smtClean="0"/>
              <a:t> </a:t>
            </a:r>
            <a:r>
              <a:rPr lang="de-AT" dirty="0" err="1" smtClean="0"/>
              <a:t>organisation</a:t>
            </a:r>
            <a:r>
              <a:rPr lang="de-AT" dirty="0" smtClean="0"/>
              <a:t> </a:t>
            </a:r>
            <a:r>
              <a:rPr lang="de-AT" dirty="0" err="1" smtClean="0"/>
              <a:t>of</a:t>
            </a:r>
            <a:r>
              <a:rPr lang="de-AT" dirty="0" smtClean="0"/>
              <a:t> </a:t>
            </a:r>
            <a:r>
              <a:rPr lang="de-AT" dirty="0" err="1" smtClean="0"/>
              <a:t>the</a:t>
            </a:r>
            <a:r>
              <a:rPr lang="de-AT" dirty="0" smtClean="0"/>
              <a:t> multinational</a:t>
            </a:r>
            <a:r>
              <a:rPr lang="de-AT" baseline="0" dirty="0" smtClean="0"/>
              <a:t> </a:t>
            </a:r>
            <a:r>
              <a:rPr lang="de-AT" baseline="0" dirty="0" err="1" smtClean="0"/>
              <a:t>peace</a:t>
            </a:r>
            <a:r>
              <a:rPr lang="de-AT" baseline="0" dirty="0" smtClean="0"/>
              <a:t> </a:t>
            </a:r>
            <a:r>
              <a:rPr lang="de-AT" baseline="0" dirty="0" err="1" smtClean="0"/>
              <a:t>force</a:t>
            </a:r>
            <a:r>
              <a:rPr lang="de-AT" baseline="0" dirty="0" smtClean="0"/>
              <a:t> </a:t>
            </a:r>
            <a:r>
              <a:rPr lang="de-AT" baseline="0" dirty="0" err="1" smtClean="0"/>
              <a:t>for</a:t>
            </a:r>
            <a:r>
              <a:rPr lang="de-AT" baseline="0" dirty="0" smtClean="0"/>
              <a:t> </a:t>
            </a:r>
            <a:r>
              <a:rPr lang="de-AT" baseline="0" dirty="0" err="1" smtClean="0"/>
              <a:t>the</a:t>
            </a:r>
            <a:r>
              <a:rPr lang="de-AT" baseline="0" dirty="0" smtClean="0"/>
              <a:t> </a:t>
            </a:r>
            <a:r>
              <a:rPr lang="de-AT" baseline="0" dirty="0" err="1" smtClean="0"/>
              <a:t>stabilisation</a:t>
            </a:r>
            <a:r>
              <a:rPr lang="de-AT" baseline="0" dirty="0" smtClean="0"/>
              <a:t> </a:t>
            </a:r>
            <a:r>
              <a:rPr lang="de-AT" baseline="0" dirty="0" err="1" smtClean="0"/>
              <a:t>operation</a:t>
            </a:r>
            <a:r>
              <a:rPr lang="de-AT" baseline="0" dirty="0" smtClean="0"/>
              <a:t> in HIGHLAND </a:t>
            </a:r>
            <a:r>
              <a:rPr lang="de-AT" dirty="0" err="1" smtClean="0"/>
              <a:t>as</a:t>
            </a:r>
            <a:r>
              <a:rPr lang="de-AT" dirty="0" smtClean="0"/>
              <a:t> </a:t>
            </a:r>
            <a:r>
              <a:rPr lang="de-AT" dirty="0" err="1" smtClean="0"/>
              <a:t>the</a:t>
            </a:r>
            <a:r>
              <a:rPr lang="de-AT" dirty="0" smtClean="0"/>
              <a:t> </a:t>
            </a:r>
            <a:r>
              <a:rPr lang="de-AT" dirty="0" err="1" smtClean="0"/>
              <a:t>framework</a:t>
            </a:r>
            <a:r>
              <a:rPr lang="de-AT" dirty="0" smtClean="0"/>
              <a:t> </a:t>
            </a:r>
            <a:r>
              <a:rPr lang="de-AT" dirty="0" err="1" smtClean="0"/>
              <a:t>for</a:t>
            </a:r>
            <a:r>
              <a:rPr lang="de-AT" dirty="0" smtClean="0"/>
              <a:t> </a:t>
            </a:r>
            <a:r>
              <a:rPr lang="de-AT" dirty="0" err="1" smtClean="0"/>
              <a:t>the</a:t>
            </a:r>
            <a:r>
              <a:rPr lang="de-AT" dirty="0" smtClean="0"/>
              <a:t> </a:t>
            </a:r>
            <a:r>
              <a:rPr lang="de-AT" baseline="0" dirty="0" err="1" smtClean="0"/>
              <a:t>main</a:t>
            </a:r>
            <a:r>
              <a:rPr lang="de-AT" baseline="0" dirty="0" smtClean="0"/>
              <a:t> </a:t>
            </a:r>
            <a:r>
              <a:rPr lang="de-AT" baseline="0" dirty="0" err="1" smtClean="0"/>
              <a:t>training</a:t>
            </a:r>
            <a:r>
              <a:rPr lang="de-AT" baseline="0" dirty="0" smtClean="0"/>
              <a:t> </a:t>
            </a:r>
            <a:r>
              <a:rPr lang="de-AT" baseline="0" dirty="0" err="1" smtClean="0"/>
              <a:t>audience</a:t>
            </a:r>
            <a:r>
              <a:rPr lang="de-AT" baseline="0" dirty="0" smtClean="0"/>
              <a:t>. This </a:t>
            </a:r>
            <a:r>
              <a:rPr lang="de-AT" baseline="0" dirty="0" err="1" smtClean="0"/>
              <a:t>is</a:t>
            </a:r>
            <a:r>
              <a:rPr lang="de-AT" baseline="0" dirty="0" smtClean="0"/>
              <a:t> </a:t>
            </a:r>
            <a:r>
              <a:rPr lang="de-AT" baseline="0" dirty="0" err="1" smtClean="0"/>
              <a:t>the</a:t>
            </a:r>
            <a:r>
              <a:rPr lang="de-AT" baseline="0" dirty="0" smtClean="0"/>
              <a:t> AUT MINFBN24.</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6</a:t>
            </a:fld>
            <a:endParaRPr lang="de-AT" altLang="de-DE"/>
          </a:p>
        </p:txBody>
      </p:sp>
    </p:spTree>
    <p:extLst>
      <p:ext uri="{BB962C8B-B14F-4D97-AF65-F5344CB8AC3E}">
        <p14:creationId xmlns:p14="http://schemas.microsoft.com/office/powerpoint/2010/main" val="129966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The </a:t>
            </a:r>
            <a:r>
              <a:rPr lang="de-AT" dirty="0" err="1" smtClean="0"/>
              <a:t>exercise</a:t>
            </a:r>
            <a:r>
              <a:rPr lang="de-AT" baseline="0" dirty="0" smtClean="0"/>
              <a:t> </a:t>
            </a:r>
            <a:r>
              <a:rPr lang="de-AT" baseline="0" dirty="0" err="1" smtClean="0"/>
              <a:t>organisation</a:t>
            </a:r>
            <a:r>
              <a:rPr lang="de-AT" baseline="0" dirty="0" smtClean="0"/>
              <a:t> just </a:t>
            </a:r>
            <a:r>
              <a:rPr lang="de-AT" baseline="0" dirty="0" err="1" smtClean="0"/>
              <a:t>as</a:t>
            </a:r>
            <a:r>
              <a:rPr lang="de-AT" baseline="0" dirty="0" smtClean="0"/>
              <a:t> an </a:t>
            </a:r>
            <a:r>
              <a:rPr lang="de-AT" baseline="0" dirty="0" err="1" smtClean="0"/>
              <a:t>overview</a:t>
            </a:r>
            <a:r>
              <a:rPr lang="de-AT" baseline="0" dirty="0" smtClean="0"/>
              <a:t>. I </a:t>
            </a:r>
            <a:r>
              <a:rPr lang="de-AT" baseline="0" dirty="0" err="1" smtClean="0"/>
              <a:t>won‘t</a:t>
            </a:r>
            <a:r>
              <a:rPr lang="de-AT" baseline="0" dirty="0" smtClean="0"/>
              <a:t> </a:t>
            </a:r>
            <a:r>
              <a:rPr lang="de-AT" baseline="0" dirty="0" err="1" smtClean="0"/>
              <a:t>go</a:t>
            </a:r>
            <a:r>
              <a:rPr lang="de-AT" baseline="0" dirty="0" smtClean="0"/>
              <a:t> </a:t>
            </a:r>
            <a:r>
              <a:rPr lang="de-AT" baseline="0" dirty="0" err="1" smtClean="0"/>
              <a:t>too</a:t>
            </a:r>
            <a:r>
              <a:rPr lang="de-AT" baseline="0" dirty="0" smtClean="0"/>
              <a:t> </a:t>
            </a:r>
            <a:r>
              <a:rPr lang="de-AT" baseline="0" dirty="0" err="1" smtClean="0"/>
              <a:t>much</a:t>
            </a:r>
            <a:r>
              <a:rPr lang="de-AT" baseline="0" dirty="0" smtClean="0"/>
              <a:t> </a:t>
            </a:r>
            <a:r>
              <a:rPr lang="de-AT" baseline="0" dirty="0" err="1" smtClean="0"/>
              <a:t>into</a:t>
            </a:r>
            <a:r>
              <a:rPr lang="de-AT" baseline="0" dirty="0" smtClean="0"/>
              <a:t> </a:t>
            </a:r>
            <a:r>
              <a:rPr lang="de-AT" baseline="0" dirty="0" err="1" smtClean="0"/>
              <a:t>the</a:t>
            </a:r>
            <a:r>
              <a:rPr lang="de-AT" baseline="0" dirty="0" smtClean="0"/>
              <a:t> </a:t>
            </a:r>
            <a:r>
              <a:rPr lang="de-AT" baseline="0" dirty="0" err="1" smtClean="0"/>
              <a:t>details</a:t>
            </a:r>
            <a:r>
              <a:rPr lang="de-AT" baseline="0" dirty="0" smtClean="0"/>
              <a:t> </a:t>
            </a:r>
            <a:r>
              <a:rPr lang="de-AT" baseline="0" dirty="0" err="1" smtClean="0"/>
              <a:t>if</a:t>
            </a:r>
            <a:r>
              <a:rPr lang="de-AT" baseline="0" dirty="0" smtClean="0"/>
              <a:t> </a:t>
            </a:r>
            <a:r>
              <a:rPr lang="de-AT" baseline="0" dirty="0" err="1" smtClean="0"/>
              <a:t>you</a:t>
            </a:r>
            <a:r>
              <a:rPr lang="de-AT" baseline="0" dirty="0" smtClean="0"/>
              <a:t> </a:t>
            </a:r>
            <a:r>
              <a:rPr lang="de-AT" baseline="0" dirty="0" err="1" smtClean="0"/>
              <a:t>don‘t</a:t>
            </a:r>
            <a:r>
              <a:rPr lang="de-AT" baseline="0" dirty="0" smtClean="0"/>
              <a:t> </a:t>
            </a:r>
            <a:r>
              <a:rPr lang="de-AT" baseline="0" dirty="0" err="1" smtClean="0"/>
              <a:t>have</a:t>
            </a:r>
            <a:r>
              <a:rPr lang="de-AT" baseline="0" dirty="0" smtClean="0"/>
              <a:t> </a:t>
            </a:r>
            <a:r>
              <a:rPr lang="de-AT" baseline="0" dirty="0" err="1" smtClean="0"/>
              <a:t>further</a:t>
            </a:r>
            <a:r>
              <a:rPr lang="de-AT" baseline="0" dirty="0" smtClean="0"/>
              <a:t> </a:t>
            </a:r>
            <a:r>
              <a:rPr lang="de-AT" baseline="0" dirty="0" err="1" smtClean="0"/>
              <a:t>questions</a:t>
            </a:r>
            <a:r>
              <a:rPr lang="de-AT" baseline="0" dirty="0" smtClean="0"/>
              <a:t>.</a:t>
            </a:r>
          </a:p>
          <a:p>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7</a:t>
            </a:fld>
            <a:endParaRPr lang="de-AT" altLang="de-DE"/>
          </a:p>
        </p:txBody>
      </p:sp>
    </p:spTree>
    <p:extLst>
      <p:ext uri="{BB962C8B-B14F-4D97-AF65-F5344CB8AC3E}">
        <p14:creationId xmlns:p14="http://schemas.microsoft.com/office/powerpoint/2010/main" val="303080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This </a:t>
            </a:r>
            <a:r>
              <a:rPr lang="de-AT" dirty="0" err="1" smtClean="0"/>
              <a:t>is</a:t>
            </a:r>
            <a:r>
              <a:rPr lang="de-AT" dirty="0" smtClean="0"/>
              <a:t> </a:t>
            </a:r>
            <a:r>
              <a:rPr lang="de-AT" dirty="0" err="1" smtClean="0"/>
              <a:t>the</a:t>
            </a:r>
            <a:r>
              <a:rPr lang="de-AT" dirty="0" smtClean="0"/>
              <a:t> </a:t>
            </a:r>
            <a:r>
              <a:rPr lang="de-AT" dirty="0" err="1" smtClean="0"/>
              <a:t>mission</a:t>
            </a:r>
            <a:r>
              <a:rPr lang="de-AT" dirty="0" smtClean="0"/>
              <a:t> </a:t>
            </a:r>
            <a:r>
              <a:rPr lang="de-AT" dirty="0" err="1" smtClean="0"/>
              <a:t>of</a:t>
            </a:r>
            <a:r>
              <a:rPr lang="de-AT" dirty="0" smtClean="0"/>
              <a:t> </a:t>
            </a:r>
            <a:r>
              <a:rPr lang="de-AT" dirty="0" err="1" smtClean="0"/>
              <a:t>the</a:t>
            </a:r>
            <a:r>
              <a:rPr lang="de-AT" dirty="0" smtClean="0"/>
              <a:t> 6th Mountain </a:t>
            </a:r>
            <a:r>
              <a:rPr lang="de-AT" dirty="0" err="1" smtClean="0"/>
              <a:t>Infantry</a:t>
            </a:r>
            <a:r>
              <a:rPr lang="de-AT" dirty="0" smtClean="0"/>
              <a:t> Brigade.</a:t>
            </a:r>
            <a:r>
              <a:rPr lang="de-AT" baseline="0" dirty="0" smtClean="0"/>
              <a:t> </a:t>
            </a:r>
            <a:r>
              <a:rPr lang="de-AT" baseline="0" dirty="0" err="1" smtClean="0"/>
              <a:t>Please</a:t>
            </a:r>
            <a:r>
              <a:rPr lang="de-AT" baseline="0" dirty="0" smtClean="0"/>
              <a:t> </a:t>
            </a:r>
            <a:r>
              <a:rPr lang="de-AT" baseline="0" dirty="0" err="1" smtClean="0"/>
              <a:t>read</a:t>
            </a:r>
            <a:r>
              <a:rPr lang="de-AT" baseline="0" dirty="0" smtClean="0"/>
              <a:t> </a:t>
            </a:r>
            <a:r>
              <a:rPr lang="de-AT" baseline="0" dirty="0" err="1" smtClean="0"/>
              <a:t>that</a:t>
            </a:r>
            <a:r>
              <a:rPr lang="de-AT" baseline="0" dirty="0" smtClean="0"/>
              <a:t> </a:t>
            </a:r>
            <a:r>
              <a:rPr lang="de-AT" baseline="0" dirty="0" err="1" smtClean="0"/>
              <a:t>by</a:t>
            </a:r>
            <a:r>
              <a:rPr lang="de-AT" baseline="0" dirty="0" smtClean="0"/>
              <a:t> </a:t>
            </a:r>
            <a:r>
              <a:rPr lang="de-AT" baseline="0" dirty="0" err="1" smtClean="0"/>
              <a:t>yourself</a:t>
            </a:r>
            <a:r>
              <a:rPr lang="de-AT" baseline="0" dirty="0" smtClean="0"/>
              <a:t>.</a:t>
            </a:r>
            <a:endParaRPr lang="de-AT" dirty="0"/>
          </a:p>
        </p:txBody>
      </p:sp>
      <p:sp>
        <p:nvSpPr>
          <p:cNvPr id="4" name="Foliennummernplatzhalter 3"/>
          <p:cNvSpPr>
            <a:spLocks noGrp="1"/>
          </p:cNvSpPr>
          <p:nvPr>
            <p:ph type="sldNum" sz="quarter" idx="10"/>
          </p:nvPr>
        </p:nvSpPr>
        <p:spPr/>
        <p:txBody>
          <a:bodyPr/>
          <a:lstStyle/>
          <a:p>
            <a:fld id="{10ABE971-2589-4E71-AE60-7394FE16A4A1}" type="slidenum">
              <a:rPr lang="de-AT" altLang="de-DE" smtClean="0"/>
              <a:pPr/>
              <a:t>8</a:t>
            </a:fld>
            <a:endParaRPr lang="de-AT" altLang="de-DE"/>
          </a:p>
        </p:txBody>
      </p:sp>
    </p:spTree>
    <p:extLst>
      <p:ext uri="{BB962C8B-B14F-4D97-AF65-F5344CB8AC3E}">
        <p14:creationId xmlns:p14="http://schemas.microsoft.com/office/powerpoint/2010/main" val="260562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1142415" eaLnBrk="0" hangingPunct="0">
              <a:spcBef>
                <a:spcPct val="30000"/>
              </a:spcBef>
              <a:defRPr sz="1700">
                <a:solidFill>
                  <a:schemeClr val="tx1"/>
                </a:solidFill>
                <a:latin typeface="Times New Roman" pitchFamily="18" charset="0"/>
              </a:defRPr>
            </a:lvl1pPr>
            <a:lvl2pPr marL="1080101" indent="-415423" defTabSz="1142415" eaLnBrk="0" hangingPunct="0">
              <a:spcBef>
                <a:spcPct val="30000"/>
              </a:spcBef>
              <a:defRPr sz="1700">
                <a:solidFill>
                  <a:schemeClr val="tx1"/>
                </a:solidFill>
                <a:latin typeface="Times New Roman" pitchFamily="18" charset="0"/>
              </a:defRPr>
            </a:lvl2pPr>
            <a:lvl3pPr marL="1661693" indent="-332339" defTabSz="1142415" eaLnBrk="0" hangingPunct="0">
              <a:spcBef>
                <a:spcPct val="30000"/>
              </a:spcBef>
              <a:defRPr sz="1700">
                <a:solidFill>
                  <a:schemeClr val="tx1"/>
                </a:solidFill>
                <a:latin typeface="Times New Roman" pitchFamily="18" charset="0"/>
              </a:defRPr>
            </a:lvl3pPr>
            <a:lvl4pPr marL="2326371" indent="-332339" defTabSz="1142415" eaLnBrk="0" hangingPunct="0">
              <a:spcBef>
                <a:spcPct val="30000"/>
              </a:spcBef>
              <a:defRPr sz="1700">
                <a:solidFill>
                  <a:schemeClr val="tx1"/>
                </a:solidFill>
                <a:latin typeface="Times New Roman" pitchFamily="18" charset="0"/>
              </a:defRPr>
            </a:lvl4pPr>
            <a:lvl5pPr marL="2991048" indent="-332339" defTabSz="1142415" eaLnBrk="0" hangingPunct="0">
              <a:spcBef>
                <a:spcPct val="30000"/>
              </a:spcBef>
              <a:defRPr sz="1700">
                <a:solidFill>
                  <a:schemeClr val="tx1"/>
                </a:solidFill>
                <a:latin typeface="Times New Roman" pitchFamily="18" charset="0"/>
              </a:defRPr>
            </a:lvl5pPr>
            <a:lvl6pPr marL="3655725" indent="-332339" defTabSz="1142415" eaLnBrk="0" fontAlgn="base" hangingPunct="0">
              <a:spcBef>
                <a:spcPct val="30000"/>
              </a:spcBef>
              <a:spcAft>
                <a:spcPct val="0"/>
              </a:spcAft>
              <a:defRPr sz="1700">
                <a:solidFill>
                  <a:schemeClr val="tx1"/>
                </a:solidFill>
                <a:latin typeface="Times New Roman" pitchFamily="18" charset="0"/>
              </a:defRPr>
            </a:lvl6pPr>
            <a:lvl7pPr marL="4320403" indent="-332339" defTabSz="1142415" eaLnBrk="0" fontAlgn="base" hangingPunct="0">
              <a:spcBef>
                <a:spcPct val="30000"/>
              </a:spcBef>
              <a:spcAft>
                <a:spcPct val="0"/>
              </a:spcAft>
              <a:defRPr sz="1700">
                <a:solidFill>
                  <a:schemeClr val="tx1"/>
                </a:solidFill>
                <a:latin typeface="Times New Roman" pitchFamily="18" charset="0"/>
              </a:defRPr>
            </a:lvl7pPr>
            <a:lvl8pPr marL="4985080" indent="-332339" defTabSz="1142415" eaLnBrk="0" fontAlgn="base" hangingPunct="0">
              <a:spcBef>
                <a:spcPct val="30000"/>
              </a:spcBef>
              <a:spcAft>
                <a:spcPct val="0"/>
              </a:spcAft>
              <a:defRPr sz="1700">
                <a:solidFill>
                  <a:schemeClr val="tx1"/>
                </a:solidFill>
                <a:latin typeface="Times New Roman" pitchFamily="18" charset="0"/>
              </a:defRPr>
            </a:lvl8pPr>
            <a:lvl9pPr marL="5649758" indent="-332339" defTabSz="1142415" eaLnBrk="0" fontAlgn="base" hangingPunct="0">
              <a:spcBef>
                <a:spcPct val="30000"/>
              </a:spcBef>
              <a:spcAft>
                <a:spcPct val="0"/>
              </a:spcAft>
              <a:defRPr sz="1700">
                <a:solidFill>
                  <a:schemeClr val="tx1"/>
                </a:solidFill>
                <a:latin typeface="Times New Roman" pitchFamily="18" charset="0"/>
              </a:defRPr>
            </a:lvl9pPr>
          </a:lstStyle>
          <a:p>
            <a:pPr>
              <a:spcBef>
                <a:spcPct val="0"/>
              </a:spcBef>
            </a:pPr>
            <a:fld id="{B6F40C87-F8FE-4EF2-885B-00B483D34785}" type="slidenum">
              <a:rPr lang="de-DE" altLang="de-DE" sz="1500"/>
              <a:pPr>
                <a:spcBef>
                  <a:spcPct val="0"/>
                </a:spcBef>
              </a:pPr>
              <a:t>9</a:t>
            </a:fld>
            <a:endParaRPr lang="de-DE" altLang="de-DE" sz="1500"/>
          </a:p>
        </p:txBody>
      </p:sp>
      <p:sp>
        <p:nvSpPr>
          <p:cNvPr id="40963" name="Folienbildplatzhalter 1"/>
          <p:cNvSpPr>
            <a:spLocks noGrp="1" noRot="1" noChangeAspect="1" noTextEdit="1"/>
          </p:cNvSpPr>
          <p:nvPr>
            <p:ph type="sldImg"/>
          </p:nvPr>
        </p:nvSpPr>
        <p:spPr>
          <a:ln/>
        </p:spPr>
      </p:sp>
      <p:sp>
        <p:nvSpPr>
          <p:cNvPr id="40964" name="Notizenplatzhalter 2"/>
          <p:cNvSpPr>
            <a:spLocks noGrp="1"/>
          </p:cNvSpPr>
          <p:nvPr>
            <p:ph type="body" idx="1"/>
          </p:nvPr>
        </p:nvSpPr>
        <p:spPr>
          <a:noFill/>
        </p:spPr>
        <p:txBody>
          <a:bodyPr/>
          <a:lstStyle/>
          <a:p>
            <a:pPr eaLnBrk="1" hangingPunct="1"/>
            <a:r>
              <a:rPr lang="de-AT" altLang="de-DE" dirty="0" smtClean="0"/>
              <a:t>The defensive </a:t>
            </a:r>
            <a:r>
              <a:rPr lang="de-AT" altLang="de-DE" dirty="0" err="1" smtClean="0"/>
              <a:t>operation</a:t>
            </a:r>
            <a:r>
              <a:rPr lang="de-AT" altLang="de-DE" dirty="0" smtClean="0"/>
              <a:t> </a:t>
            </a:r>
            <a:r>
              <a:rPr lang="de-AT" altLang="de-DE" dirty="0" err="1" smtClean="0"/>
              <a:t>by</a:t>
            </a:r>
            <a:r>
              <a:rPr lang="de-AT" altLang="de-DE" dirty="0" smtClean="0"/>
              <a:t> </a:t>
            </a:r>
            <a:r>
              <a:rPr lang="de-AT" altLang="de-DE" dirty="0" err="1" smtClean="0"/>
              <a:t>the</a:t>
            </a:r>
            <a:r>
              <a:rPr lang="de-AT" altLang="de-DE" dirty="0" smtClean="0"/>
              <a:t> MINFBN24 </a:t>
            </a:r>
            <a:r>
              <a:rPr lang="de-AT" altLang="de-DE" dirty="0" err="1" smtClean="0"/>
              <a:t>is</a:t>
            </a:r>
            <a:r>
              <a:rPr lang="de-AT" altLang="de-DE" dirty="0" smtClean="0"/>
              <a:t> </a:t>
            </a:r>
            <a:r>
              <a:rPr lang="de-AT" altLang="de-DE" dirty="0" err="1" smtClean="0"/>
              <a:t>conducted</a:t>
            </a:r>
            <a:r>
              <a:rPr lang="de-AT" altLang="de-DE" baseline="0" dirty="0" smtClean="0"/>
              <a:t> </a:t>
            </a:r>
            <a:r>
              <a:rPr lang="de-AT" altLang="de-DE" baseline="0" dirty="0" err="1" smtClean="0"/>
              <a:t>according</a:t>
            </a:r>
            <a:r>
              <a:rPr lang="de-AT" altLang="de-DE" baseline="0" dirty="0" smtClean="0"/>
              <a:t> </a:t>
            </a:r>
            <a:r>
              <a:rPr lang="de-AT" altLang="de-DE" baseline="0" dirty="0" err="1" smtClean="0"/>
              <a:t>to</a:t>
            </a:r>
            <a:r>
              <a:rPr lang="de-AT" altLang="de-DE" baseline="0" dirty="0" smtClean="0"/>
              <a:t> </a:t>
            </a:r>
            <a:r>
              <a:rPr lang="de-AT" altLang="de-DE" baseline="0" dirty="0" err="1" smtClean="0"/>
              <a:t>this</a:t>
            </a:r>
            <a:r>
              <a:rPr lang="de-AT" altLang="de-DE" baseline="0" dirty="0" smtClean="0"/>
              <a:t> Operation plan.</a:t>
            </a:r>
          </a:p>
          <a:p>
            <a:pPr eaLnBrk="1" hangingPunct="1"/>
            <a:r>
              <a:rPr lang="de-AT" altLang="de-DE" baseline="0" dirty="0" err="1" smtClean="0"/>
              <a:t>By</a:t>
            </a:r>
            <a:r>
              <a:rPr lang="de-AT" altLang="de-DE" baseline="0" dirty="0" smtClean="0"/>
              <a:t> </a:t>
            </a:r>
            <a:r>
              <a:rPr lang="de-AT" altLang="de-DE" baseline="0" dirty="0" err="1" smtClean="0"/>
              <a:t>showing</a:t>
            </a:r>
            <a:r>
              <a:rPr lang="de-AT" altLang="de-DE" baseline="0" dirty="0" smtClean="0"/>
              <a:t> </a:t>
            </a:r>
            <a:r>
              <a:rPr lang="de-AT" altLang="de-DE" baseline="0" dirty="0" err="1" smtClean="0"/>
              <a:t>you</a:t>
            </a:r>
            <a:r>
              <a:rPr lang="de-AT" altLang="de-DE" baseline="0" dirty="0" smtClean="0"/>
              <a:t> </a:t>
            </a:r>
            <a:r>
              <a:rPr lang="de-AT" altLang="de-DE" baseline="0" dirty="0" err="1" smtClean="0"/>
              <a:t>the</a:t>
            </a:r>
            <a:r>
              <a:rPr lang="de-AT" altLang="de-DE" baseline="0" dirty="0" smtClean="0"/>
              <a:t> </a:t>
            </a:r>
            <a:r>
              <a:rPr lang="de-AT" altLang="de-DE" baseline="0" dirty="0" err="1" smtClean="0"/>
              <a:t>following</a:t>
            </a:r>
            <a:r>
              <a:rPr lang="de-AT" altLang="de-DE" baseline="0" dirty="0" smtClean="0"/>
              <a:t> </a:t>
            </a:r>
            <a:r>
              <a:rPr lang="de-AT" altLang="de-DE" baseline="0" dirty="0" err="1" smtClean="0"/>
              <a:t>slides</a:t>
            </a:r>
            <a:r>
              <a:rPr lang="de-AT" altLang="de-DE" baseline="0" dirty="0" smtClean="0"/>
              <a:t> I also </a:t>
            </a:r>
            <a:r>
              <a:rPr lang="de-AT" altLang="de-DE" baseline="0" dirty="0" err="1" smtClean="0"/>
              <a:t>want</a:t>
            </a:r>
            <a:r>
              <a:rPr lang="de-AT" altLang="de-DE" baseline="0" dirty="0" smtClean="0"/>
              <a:t> </a:t>
            </a:r>
            <a:r>
              <a:rPr lang="de-AT" altLang="de-DE" baseline="0" dirty="0" err="1" smtClean="0"/>
              <a:t>to</a:t>
            </a:r>
            <a:r>
              <a:rPr lang="de-AT" altLang="de-DE" baseline="0" dirty="0" smtClean="0"/>
              <a:t> </a:t>
            </a:r>
            <a:r>
              <a:rPr lang="de-AT" altLang="de-DE" baseline="0" dirty="0" err="1" smtClean="0"/>
              <a:t>give</a:t>
            </a:r>
            <a:r>
              <a:rPr lang="de-AT" altLang="de-DE" baseline="0" dirty="0" smtClean="0"/>
              <a:t> </a:t>
            </a:r>
            <a:r>
              <a:rPr lang="de-AT" altLang="de-DE" baseline="0" dirty="0" err="1" smtClean="0"/>
              <a:t>you</a:t>
            </a:r>
            <a:r>
              <a:rPr lang="de-AT" altLang="de-DE" baseline="0" dirty="0" smtClean="0"/>
              <a:t> an </a:t>
            </a:r>
            <a:r>
              <a:rPr lang="de-AT" altLang="de-DE" baseline="0" dirty="0" err="1" smtClean="0"/>
              <a:t>impression</a:t>
            </a:r>
            <a:r>
              <a:rPr lang="de-AT" altLang="de-DE" baseline="0" dirty="0" smtClean="0"/>
              <a:t> </a:t>
            </a:r>
            <a:r>
              <a:rPr lang="de-AT" altLang="de-DE" baseline="0" dirty="0" err="1" smtClean="0"/>
              <a:t>of</a:t>
            </a:r>
            <a:r>
              <a:rPr lang="de-AT" altLang="de-DE" baseline="0" dirty="0" smtClean="0"/>
              <a:t> </a:t>
            </a:r>
            <a:r>
              <a:rPr lang="de-AT" altLang="de-DE" baseline="0" dirty="0" err="1" smtClean="0"/>
              <a:t>the</a:t>
            </a:r>
            <a:r>
              <a:rPr lang="de-AT" altLang="de-DE" baseline="0" dirty="0" smtClean="0"/>
              <a:t> </a:t>
            </a:r>
            <a:r>
              <a:rPr lang="de-AT" altLang="de-DE" baseline="0" dirty="0" err="1" smtClean="0"/>
              <a:t>training</a:t>
            </a:r>
            <a:r>
              <a:rPr lang="de-AT" altLang="de-DE" baseline="0" dirty="0" smtClean="0"/>
              <a:t> </a:t>
            </a:r>
            <a:r>
              <a:rPr lang="de-AT" altLang="de-DE" baseline="0" dirty="0" err="1" smtClean="0"/>
              <a:t>area</a:t>
            </a:r>
            <a:r>
              <a:rPr lang="de-AT" altLang="de-DE" baseline="0" dirty="0" smtClean="0"/>
              <a:t> in </a:t>
            </a:r>
            <a:r>
              <a:rPr lang="de-AT" altLang="de-DE" baseline="0" dirty="0" err="1" smtClean="0"/>
              <a:t>case</a:t>
            </a:r>
            <a:r>
              <a:rPr lang="de-AT" altLang="de-DE" baseline="0" dirty="0" smtClean="0"/>
              <a:t> </a:t>
            </a:r>
            <a:r>
              <a:rPr lang="de-AT" altLang="de-DE" baseline="0" dirty="0" err="1" smtClean="0"/>
              <a:t>you</a:t>
            </a:r>
            <a:r>
              <a:rPr lang="de-AT" altLang="de-DE" baseline="0" dirty="0" smtClean="0"/>
              <a:t> </a:t>
            </a:r>
            <a:r>
              <a:rPr lang="de-AT" altLang="de-DE" baseline="0" dirty="0" err="1" smtClean="0"/>
              <a:t>haven‘t</a:t>
            </a:r>
            <a:r>
              <a:rPr lang="de-AT" altLang="de-DE" baseline="0" dirty="0" smtClean="0"/>
              <a:t> </a:t>
            </a:r>
            <a:r>
              <a:rPr lang="de-AT" altLang="de-DE" baseline="0" dirty="0" err="1" smtClean="0"/>
              <a:t>already</a:t>
            </a:r>
            <a:r>
              <a:rPr lang="de-AT" altLang="de-DE" baseline="0" dirty="0" smtClean="0"/>
              <a:t> </a:t>
            </a:r>
            <a:r>
              <a:rPr lang="de-AT" altLang="de-DE" baseline="0" dirty="0" err="1" smtClean="0"/>
              <a:t>had</a:t>
            </a:r>
            <a:r>
              <a:rPr lang="de-AT" altLang="de-DE" baseline="0" dirty="0" smtClean="0"/>
              <a:t> </a:t>
            </a:r>
            <a:r>
              <a:rPr lang="de-AT" altLang="de-DE" baseline="0" dirty="0" err="1" smtClean="0"/>
              <a:t>the</a:t>
            </a:r>
            <a:r>
              <a:rPr lang="de-AT" altLang="de-DE" baseline="0" dirty="0" smtClean="0"/>
              <a:t> </a:t>
            </a:r>
            <a:r>
              <a:rPr lang="de-AT" altLang="de-DE" baseline="0" dirty="0" err="1" smtClean="0"/>
              <a:t>chance</a:t>
            </a:r>
            <a:r>
              <a:rPr lang="de-AT" altLang="de-DE" baseline="0" dirty="0" smtClean="0"/>
              <a:t> </a:t>
            </a:r>
            <a:r>
              <a:rPr lang="de-AT" altLang="de-DE" baseline="0" dirty="0" err="1" smtClean="0"/>
              <a:t>to</a:t>
            </a:r>
            <a:r>
              <a:rPr lang="de-AT" altLang="de-DE" baseline="0" dirty="0" smtClean="0"/>
              <a:t> </a:t>
            </a:r>
            <a:r>
              <a:rPr lang="de-AT" altLang="de-DE" baseline="0" dirty="0" err="1" smtClean="0"/>
              <a:t>be</a:t>
            </a:r>
            <a:r>
              <a:rPr lang="de-AT" altLang="de-DE" baseline="0" dirty="0" smtClean="0"/>
              <a:t> </a:t>
            </a:r>
            <a:r>
              <a:rPr lang="de-AT" altLang="de-DE" baseline="0" dirty="0" err="1" smtClean="0"/>
              <a:t>there</a:t>
            </a:r>
            <a:r>
              <a:rPr lang="de-AT" altLang="de-DE" baseline="0" dirty="0" smtClean="0"/>
              <a:t> </a:t>
            </a:r>
            <a:r>
              <a:rPr lang="de-AT" altLang="de-DE" baseline="0" dirty="0" err="1" smtClean="0"/>
              <a:t>personally</a:t>
            </a:r>
            <a:r>
              <a:rPr lang="de-AT" altLang="de-DE" baseline="0" dirty="0" smtClean="0"/>
              <a:t>.</a:t>
            </a:r>
          </a:p>
          <a:p>
            <a:pPr eaLnBrk="1" hangingPunct="1"/>
            <a:r>
              <a:rPr lang="de-AT" altLang="de-DE" baseline="0" dirty="0" smtClean="0"/>
              <a:t>The BN </a:t>
            </a:r>
            <a:r>
              <a:rPr lang="de-AT" altLang="de-DE" baseline="0" dirty="0" err="1" smtClean="0"/>
              <a:t>is</a:t>
            </a:r>
            <a:r>
              <a:rPr lang="de-AT" altLang="de-DE" baseline="0" dirty="0" smtClean="0"/>
              <a:t> </a:t>
            </a:r>
            <a:r>
              <a:rPr lang="de-AT" altLang="de-DE" baseline="0" dirty="0" err="1" smtClean="0"/>
              <a:t>deployed</a:t>
            </a:r>
            <a:r>
              <a:rPr lang="de-AT" altLang="de-DE" baseline="0" dirty="0" smtClean="0"/>
              <a:t> </a:t>
            </a:r>
            <a:r>
              <a:rPr lang="de-AT" altLang="de-DE" baseline="0" dirty="0" err="1" smtClean="0"/>
              <a:t>with</a:t>
            </a:r>
            <a:r>
              <a:rPr lang="de-AT" altLang="de-DE" baseline="0" dirty="0" smtClean="0"/>
              <a:t> 4 </a:t>
            </a:r>
            <a:r>
              <a:rPr lang="de-AT" altLang="de-DE" baseline="0" dirty="0" err="1" smtClean="0"/>
              <a:t>combat</a:t>
            </a:r>
            <a:r>
              <a:rPr lang="de-AT" altLang="de-DE" baseline="0" dirty="0" smtClean="0"/>
              <a:t> </a:t>
            </a:r>
            <a:r>
              <a:rPr lang="de-AT" altLang="de-DE" baseline="0" dirty="0" err="1" smtClean="0"/>
              <a:t>units</a:t>
            </a:r>
            <a:r>
              <a:rPr lang="de-AT" altLang="de-DE" baseline="0" dirty="0" smtClean="0"/>
              <a:t>. 1st </a:t>
            </a:r>
            <a:r>
              <a:rPr lang="de-AT" altLang="de-DE" baseline="0" dirty="0" err="1" smtClean="0"/>
              <a:t>Coy</a:t>
            </a:r>
            <a:r>
              <a:rPr lang="de-AT" altLang="de-DE" baseline="0" dirty="0" smtClean="0"/>
              <a:t> in </a:t>
            </a:r>
            <a:r>
              <a:rPr lang="de-AT" altLang="de-DE" baseline="0" dirty="0" err="1" smtClean="0"/>
              <a:t>the</a:t>
            </a:r>
            <a:r>
              <a:rPr lang="de-AT" altLang="de-DE" baseline="0" dirty="0" smtClean="0"/>
              <a:t> FEBA west, </a:t>
            </a:r>
            <a:r>
              <a:rPr lang="de-AT" altLang="de-DE" baseline="0" dirty="0" err="1" smtClean="0"/>
              <a:t>including</a:t>
            </a:r>
            <a:r>
              <a:rPr lang="de-AT" altLang="de-DE" baseline="0" dirty="0" smtClean="0"/>
              <a:t> </a:t>
            </a:r>
            <a:r>
              <a:rPr lang="de-AT" altLang="de-DE" baseline="0" dirty="0" err="1" smtClean="0"/>
              <a:t>to</a:t>
            </a:r>
            <a:r>
              <a:rPr lang="de-AT" altLang="de-DE" baseline="0" dirty="0" smtClean="0"/>
              <a:t> </a:t>
            </a:r>
            <a:r>
              <a:rPr lang="de-AT" altLang="de-DE" baseline="0" dirty="0" err="1" smtClean="0"/>
              <a:t>pockets</a:t>
            </a:r>
            <a:r>
              <a:rPr lang="de-AT" altLang="de-DE" baseline="0" dirty="0" smtClean="0"/>
              <a:t> </a:t>
            </a:r>
            <a:r>
              <a:rPr lang="de-AT" altLang="de-DE" baseline="0" dirty="0" err="1" smtClean="0"/>
              <a:t>of</a:t>
            </a:r>
            <a:r>
              <a:rPr lang="de-AT" altLang="de-DE" baseline="0" dirty="0" smtClean="0"/>
              <a:t> </a:t>
            </a:r>
            <a:r>
              <a:rPr lang="de-AT" altLang="de-DE" baseline="0" dirty="0" err="1" smtClean="0"/>
              <a:t>resistance</a:t>
            </a:r>
            <a:r>
              <a:rPr lang="de-AT" altLang="de-DE" baseline="0" dirty="0" smtClean="0"/>
              <a:t> at </a:t>
            </a:r>
            <a:r>
              <a:rPr lang="de-AT" altLang="de-DE" baseline="0" dirty="0" err="1" smtClean="0"/>
              <a:t>the</a:t>
            </a:r>
            <a:r>
              <a:rPr lang="de-AT" altLang="de-DE" baseline="0" dirty="0" smtClean="0"/>
              <a:t> </a:t>
            </a:r>
            <a:r>
              <a:rPr lang="de-AT" altLang="de-DE" baseline="0" dirty="0" err="1" smtClean="0"/>
              <a:t>edges</a:t>
            </a:r>
            <a:r>
              <a:rPr lang="de-AT" altLang="de-DE" baseline="0" dirty="0" smtClean="0"/>
              <a:t> </a:t>
            </a:r>
            <a:r>
              <a:rPr lang="de-AT" altLang="de-DE" baseline="0" dirty="0" err="1" smtClean="0"/>
              <a:t>of</a:t>
            </a:r>
            <a:r>
              <a:rPr lang="de-AT" altLang="de-DE" baseline="0" dirty="0" smtClean="0"/>
              <a:t> </a:t>
            </a:r>
            <a:r>
              <a:rPr lang="de-AT" altLang="de-DE" baseline="0" dirty="0" err="1" smtClean="0"/>
              <a:t>the</a:t>
            </a:r>
            <a:r>
              <a:rPr lang="de-AT" altLang="de-DE" baseline="0" dirty="0" smtClean="0"/>
              <a:t> </a:t>
            </a:r>
            <a:r>
              <a:rPr lang="de-AT" altLang="de-DE" baseline="0" dirty="0" err="1" smtClean="0"/>
              <a:t>defense</a:t>
            </a:r>
            <a:r>
              <a:rPr lang="de-AT" altLang="de-DE" baseline="0" dirty="0" smtClean="0"/>
              <a:t> </a:t>
            </a:r>
            <a:r>
              <a:rPr lang="de-AT" altLang="de-DE" baseline="0" dirty="0" err="1" smtClean="0"/>
              <a:t>area</a:t>
            </a:r>
            <a:r>
              <a:rPr lang="de-AT" altLang="de-DE" baseline="0" dirty="0" smtClean="0"/>
              <a:t>.</a:t>
            </a:r>
            <a:endParaRPr lang="de-AT" altLang="de-DE" dirty="0" smtClean="0"/>
          </a:p>
        </p:txBody>
      </p:sp>
      <p:sp>
        <p:nvSpPr>
          <p:cNvPr id="40965" name="Foliennummernplatzhalter 3"/>
          <p:cNvSpPr txBox="1">
            <a:spLocks noGrp="1"/>
          </p:cNvSpPr>
          <p:nvPr/>
        </p:nvSpPr>
        <p:spPr bwMode="auto">
          <a:xfrm>
            <a:off x="5553975" y="13637860"/>
            <a:ext cx="4245663" cy="71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8576" tIns="0" rIns="28576" bIns="0" anchor="b"/>
          <a:lstStyle>
            <a:lvl1pPr defTabSz="785813" eaLnBrk="0" hangingPunct="0">
              <a:spcBef>
                <a:spcPct val="30000"/>
              </a:spcBef>
              <a:defRPr sz="1200">
                <a:solidFill>
                  <a:schemeClr val="tx1"/>
                </a:solidFill>
                <a:latin typeface="Times New Roman" pitchFamily="18" charset="0"/>
              </a:defRPr>
            </a:lvl1pPr>
            <a:lvl2pPr marL="742950" indent="-285750" defTabSz="785813" eaLnBrk="0" hangingPunct="0">
              <a:spcBef>
                <a:spcPct val="30000"/>
              </a:spcBef>
              <a:defRPr sz="1200">
                <a:solidFill>
                  <a:schemeClr val="tx1"/>
                </a:solidFill>
                <a:latin typeface="Times New Roman" pitchFamily="18" charset="0"/>
              </a:defRPr>
            </a:lvl2pPr>
            <a:lvl3pPr marL="1143000" indent="-228600" defTabSz="785813" eaLnBrk="0" hangingPunct="0">
              <a:spcBef>
                <a:spcPct val="30000"/>
              </a:spcBef>
              <a:defRPr sz="1200">
                <a:solidFill>
                  <a:schemeClr val="tx1"/>
                </a:solidFill>
                <a:latin typeface="Times New Roman" pitchFamily="18" charset="0"/>
              </a:defRPr>
            </a:lvl3pPr>
            <a:lvl4pPr marL="1600200" indent="-228600" defTabSz="785813" eaLnBrk="0" hangingPunct="0">
              <a:spcBef>
                <a:spcPct val="30000"/>
              </a:spcBef>
              <a:defRPr sz="1200">
                <a:solidFill>
                  <a:schemeClr val="tx1"/>
                </a:solidFill>
                <a:latin typeface="Times New Roman" pitchFamily="18" charset="0"/>
              </a:defRPr>
            </a:lvl4pPr>
            <a:lvl5pPr marL="2057400" indent="-228600" defTabSz="785813" eaLnBrk="0" hangingPunct="0">
              <a:spcBef>
                <a:spcPct val="30000"/>
              </a:spcBef>
              <a:defRPr sz="1200">
                <a:solidFill>
                  <a:schemeClr val="tx1"/>
                </a:solidFill>
                <a:latin typeface="Times New Roman" pitchFamily="18" charset="0"/>
              </a:defRPr>
            </a:lvl5pPr>
            <a:lvl6pPr marL="2514600" indent="-228600" defTabSz="785813" eaLnBrk="0" fontAlgn="base" hangingPunct="0">
              <a:spcBef>
                <a:spcPct val="30000"/>
              </a:spcBef>
              <a:spcAft>
                <a:spcPct val="0"/>
              </a:spcAft>
              <a:defRPr sz="1200">
                <a:solidFill>
                  <a:schemeClr val="tx1"/>
                </a:solidFill>
                <a:latin typeface="Times New Roman" pitchFamily="18" charset="0"/>
              </a:defRPr>
            </a:lvl6pPr>
            <a:lvl7pPr marL="2971800" indent="-228600" defTabSz="785813" eaLnBrk="0" fontAlgn="base" hangingPunct="0">
              <a:spcBef>
                <a:spcPct val="30000"/>
              </a:spcBef>
              <a:spcAft>
                <a:spcPct val="0"/>
              </a:spcAft>
              <a:defRPr sz="1200">
                <a:solidFill>
                  <a:schemeClr val="tx1"/>
                </a:solidFill>
                <a:latin typeface="Times New Roman" pitchFamily="18" charset="0"/>
              </a:defRPr>
            </a:lvl7pPr>
            <a:lvl8pPr marL="3429000" indent="-228600" defTabSz="785813" eaLnBrk="0" fontAlgn="base" hangingPunct="0">
              <a:spcBef>
                <a:spcPct val="30000"/>
              </a:spcBef>
              <a:spcAft>
                <a:spcPct val="0"/>
              </a:spcAft>
              <a:defRPr sz="1200">
                <a:solidFill>
                  <a:schemeClr val="tx1"/>
                </a:solidFill>
                <a:latin typeface="Times New Roman" pitchFamily="18" charset="0"/>
              </a:defRPr>
            </a:lvl8pPr>
            <a:lvl9pPr marL="3886200" indent="-228600" defTabSz="785813"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fld id="{DDC37178-029F-44BD-B551-55CA2D7EB7F4}" type="slidenum">
              <a:rPr lang="de-DE" altLang="de-DE" sz="1500" i="1"/>
              <a:pPr algn="r">
                <a:spcBef>
                  <a:spcPct val="0"/>
                </a:spcBef>
              </a:pPr>
              <a:t>9</a:t>
            </a:fld>
            <a:endParaRPr lang="de-DE" altLang="de-DE" sz="1500" i="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107" name="Picture 11" descr="MTI 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266541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827088" y="2636838"/>
            <a:ext cx="7772400" cy="1439862"/>
          </a:xfrm>
          <a:extLst>
            <a:ext uri="{909E8E84-426E-40DD-AFC4-6F175D3DCCD1}">
              <a14:hiddenFill xmlns:a14="http://schemas.microsoft.com/office/drawing/2010/main">
                <a:solidFill>
                  <a:schemeClr val="bg1"/>
                </a:solidFill>
              </a14:hiddenFill>
            </a:ext>
          </a:extLst>
        </p:spPr>
        <p:txBody>
          <a:bodyPr/>
          <a:lstStyle>
            <a:lvl1pPr>
              <a:defRPr/>
            </a:lvl1pPr>
          </a:lstStyle>
          <a:p>
            <a:pPr lvl="0"/>
            <a:r>
              <a:rPr lang="de-DE" altLang="de-DE" noProof="0" smtClean="0"/>
              <a:t>Titelmasterformat durch Klicken bearbeiten</a:t>
            </a:r>
            <a:endParaRPr lang="en-GB" altLang="de-DE" noProof="0" smtClean="0"/>
          </a:p>
        </p:txBody>
      </p:sp>
      <p:grpSp>
        <p:nvGrpSpPr>
          <p:cNvPr id="4099" name="Group 3"/>
          <p:cNvGrpSpPr>
            <a:grpSpLocks/>
          </p:cNvGrpSpPr>
          <p:nvPr/>
        </p:nvGrpSpPr>
        <p:grpSpPr bwMode="auto">
          <a:xfrm>
            <a:off x="0" y="6521450"/>
            <a:ext cx="9144000" cy="333375"/>
            <a:chOff x="0" y="4108"/>
            <a:chExt cx="5760" cy="210"/>
          </a:xfrm>
        </p:grpSpPr>
        <p:sp>
          <p:nvSpPr>
            <p:cNvPr id="4100" name="Rectangle 4"/>
            <p:cNvSpPr>
              <a:spLocks noChangeArrowheads="1"/>
            </p:cNvSpPr>
            <p:nvPr/>
          </p:nvSpPr>
          <p:spPr bwMode="auto">
            <a:xfrm>
              <a:off x="0" y="4108"/>
              <a:ext cx="5760" cy="21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de-DE">
                <a:solidFill>
                  <a:schemeClr val="accent2"/>
                </a:solidFill>
                <a:ea typeface="ＭＳ Ｐゴシック" pitchFamily="-112" charset="-128"/>
              </a:endParaRPr>
            </a:p>
          </p:txBody>
        </p:sp>
        <p:sp>
          <p:nvSpPr>
            <p:cNvPr id="4101" name="Text Box 5"/>
            <p:cNvSpPr txBox="1">
              <a:spLocks noChangeArrowheads="1"/>
            </p:cNvSpPr>
            <p:nvPr/>
          </p:nvSpPr>
          <p:spPr bwMode="auto">
            <a:xfrm>
              <a:off x="793" y="4136"/>
              <a:ext cx="17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200">
                  <a:solidFill>
                    <a:schemeClr val="bg1"/>
                  </a:solidFill>
                  <a:ea typeface="ＭＳ Ｐゴシック" pitchFamily="-112" charset="-128"/>
                </a:rPr>
                <a:t>www.bundesheer.at</a:t>
              </a:r>
            </a:p>
          </p:txBody>
        </p:sp>
      </p:grpSp>
      <p:pic>
        <p:nvPicPr>
          <p:cNvPr id="8" name="Picture 9" descr="Logo-Kombi_CD-Leiste_MUST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51800" y="6532563"/>
            <a:ext cx="7270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0781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2680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extLst>
      <p:ext uri="{BB962C8B-B14F-4D97-AF65-F5344CB8AC3E}">
        <p14:creationId xmlns:p14="http://schemas.microsoft.com/office/powerpoint/2010/main" val="26059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814763" y="227013"/>
            <a:ext cx="5068887" cy="720725"/>
          </a:xfr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298450" y="1239838"/>
            <a:ext cx="8521700" cy="5141912"/>
          </a:xfrm>
        </p:spPr>
        <p:txBody>
          <a:bodyPr/>
          <a:lstStyle/>
          <a:p>
            <a:pPr lvl="0"/>
            <a:endParaRPr lang="de-AT" noProof="0" smtClean="0"/>
          </a:p>
        </p:txBody>
      </p:sp>
    </p:spTree>
    <p:extLst>
      <p:ext uri="{BB962C8B-B14F-4D97-AF65-F5344CB8AC3E}">
        <p14:creationId xmlns:p14="http://schemas.microsoft.com/office/powerpoint/2010/main" val="416707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09006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86651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4491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69884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7778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53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45340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25801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3" descr="Verbandsabzeichen 6JgBri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4925" y="260350"/>
            <a:ext cx="693738" cy="93662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bwMode="auto">
          <a:xfrm>
            <a:off x="827088" y="274638"/>
            <a:ext cx="72009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DE" smtClean="0"/>
              <a:t>Textmasterformate durch Klicken bearbeiten</a:t>
            </a:r>
          </a:p>
          <a:p>
            <a:pPr lvl="1"/>
            <a:r>
              <a:rPr lang="de-AT" altLang="de-DE" smtClean="0"/>
              <a:t>Zweite Ebene</a:t>
            </a:r>
          </a:p>
          <a:p>
            <a:pPr lvl="2"/>
            <a:r>
              <a:rPr lang="de-AT" altLang="de-DE" smtClean="0"/>
              <a:t>Dritte Ebene</a:t>
            </a:r>
          </a:p>
          <a:p>
            <a:pPr lvl="3"/>
            <a:r>
              <a:rPr lang="de-AT" altLang="de-DE" smtClean="0"/>
              <a:t>Vierte Ebene</a:t>
            </a:r>
          </a:p>
          <a:p>
            <a:pPr lvl="4"/>
            <a:r>
              <a:rPr lang="de-AT" altLang="de-DE" smtClean="0"/>
              <a:t>Fünfte Ebene</a:t>
            </a:r>
          </a:p>
        </p:txBody>
      </p:sp>
      <p:grpSp>
        <p:nvGrpSpPr>
          <p:cNvPr id="3076" name="Group 4"/>
          <p:cNvGrpSpPr>
            <a:grpSpLocks/>
          </p:cNvGrpSpPr>
          <p:nvPr/>
        </p:nvGrpSpPr>
        <p:grpSpPr bwMode="auto">
          <a:xfrm>
            <a:off x="0" y="6521450"/>
            <a:ext cx="9144000" cy="333375"/>
            <a:chOff x="0" y="4108"/>
            <a:chExt cx="5760" cy="210"/>
          </a:xfrm>
        </p:grpSpPr>
        <p:sp>
          <p:nvSpPr>
            <p:cNvPr id="3077" name="Rectangle 5"/>
            <p:cNvSpPr>
              <a:spLocks noChangeArrowheads="1"/>
            </p:cNvSpPr>
            <p:nvPr/>
          </p:nvSpPr>
          <p:spPr bwMode="auto">
            <a:xfrm>
              <a:off x="0" y="4108"/>
              <a:ext cx="5760" cy="21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de-DE">
                <a:solidFill>
                  <a:schemeClr val="accent2"/>
                </a:solidFill>
                <a:ea typeface="ＭＳ Ｐゴシック" pitchFamily="-112" charset="-128"/>
              </a:endParaRPr>
            </a:p>
          </p:txBody>
        </p:sp>
        <p:sp>
          <p:nvSpPr>
            <p:cNvPr id="3078" name="Text Box 6"/>
            <p:cNvSpPr txBox="1">
              <a:spLocks noChangeArrowheads="1"/>
            </p:cNvSpPr>
            <p:nvPr/>
          </p:nvSpPr>
          <p:spPr bwMode="auto">
            <a:xfrm>
              <a:off x="793" y="4136"/>
              <a:ext cx="17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200">
                  <a:solidFill>
                    <a:schemeClr val="bg1"/>
                  </a:solidFill>
                  <a:ea typeface="ＭＳ Ｐゴシック" pitchFamily="-112" charset="-128"/>
                </a:rPr>
                <a:t>www.bundesheer.at</a:t>
              </a:r>
            </a:p>
          </p:txBody>
        </p:sp>
      </p:grpSp>
      <p:pic>
        <p:nvPicPr>
          <p:cNvPr id="3082" name="Picture 10" descr="Logo275724"/>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101013" y="260350"/>
            <a:ext cx="1008062" cy="1008063"/>
          </a:xfrm>
          <a:prstGeom prst="rect">
            <a:avLst/>
          </a:prstGeom>
          <a:noFill/>
          <a:extLst>
            <a:ext uri="{909E8E84-426E-40DD-AFC4-6F175D3DCCD1}">
              <a14:hiddenFill xmlns:a14="http://schemas.microsoft.com/office/drawing/2010/main">
                <a:solidFill>
                  <a:srgbClr val="FFFFFF"/>
                </a:solidFill>
              </a14:hiddenFill>
            </a:ext>
          </a:extLst>
        </p:spPr>
      </p:pic>
      <p:sp>
        <p:nvSpPr>
          <p:cNvPr id="3086" name="Text Box 14"/>
          <p:cNvSpPr txBox="1">
            <a:spLocks noChangeArrowheads="1"/>
          </p:cNvSpPr>
          <p:nvPr/>
        </p:nvSpPr>
        <p:spPr bwMode="auto">
          <a:xfrm>
            <a:off x="0" y="64912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E4929237-86D9-4D24-8798-0ECEECAE3671}" type="slidenum">
              <a:rPr lang="de-AT" altLang="de-DE">
                <a:solidFill>
                  <a:schemeClr val="bg1"/>
                </a:solidFill>
              </a:rPr>
              <a:pPr>
                <a:spcBef>
                  <a:spcPct val="50000"/>
                </a:spcBef>
              </a:pPr>
              <a:t>‹Nr.›</a:t>
            </a:fld>
            <a:endParaRPr lang="de-AT" altLang="de-DE">
              <a:solidFill>
                <a:schemeClr val="bg1"/>
              </a:solidFill>
            </a:endParaRPr>
          </a:p>
        </p:txBody>
      </p:sp>
      <p:pic>
        <p:nvPicPr>
          <p:cNvPr id="11" name="Picture 9" descr="Logo-Kombi_CD-Leiste_MUSTE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1800" y="6532563"/>
            <a:ext cx="7270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9.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4.wdp"/><Relationship Id="rId10" Type="http://schemas.openxmlformats.org/officeDocument/2006/relationships/image" Target="../media/image20.jpeg"/><Relationship Id="rId4" Type="http://schemas.openxmlformats.org/officeDocument/2006/relationships/image" Target="../media/image17.png"/><Relationship Id="rId9"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9.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de-DE" altLang="de-DE" dirty="0" smtClean="0"/>
              <a:t>FTX CAPRICORN 15</a:t>
            </a:r>
            <a:endParaRPr lang="de-DE" altLang="de-DE" dirty="0"/>
          </a:p>
        </p:txBody>
      </p:sp>
      <p:sp>
        <p:nvSpPr>
          <p:cNvPr id="39940" name="Text Box 4"/>
          <p:cNvSpPr txBox="1">
            <a:spLocks noChangeArrowheads="1"/>
          </p:cNvSpPr>
          <p:nvPr/>
        </p:nvSpPr>
        <p:spPr bwMode="auto">
          <a:xfrm>
            <a:off x="1692275" y="4344988"/>
            <a:ext cx="6335713"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dirty="0" err="1"/>
              <a:t>Presentator</a:t>
            </a:r>
            <a:r>
              <a:rPr lang="de-AT" altLang="de-DE" dirty="0"/>
              <a:t>:	</a:t>
            </a:r>
            <a:r>
              <a:rPr lang="de-AT" altLang="de-DE" dirty="0" smtClean="0"/>
              <a:t>COL Klaus ZWEIKER</a:t>
            </a:r>
            <a:endParaRPr lang="de-AT" altLang="de-DE" dirty="0"/>
          </a:p>
          <a:p>
            <a:pPr>
              <a:spcBef>
                <a:spcPct val="50000"/>
              </a:spcBef>
            </a:pPr>
            <a:r>
              <a:rPr lang="de-AT" altLang="de-DE" dirty="0" err="1"/>
              <a:t>Function</a:t>
            </a:r>
            <a:r>
              <a:rPr lang="de-AT" altLang="de-DE" dirty="0"/>
              <a:t>:	</a:t>
            </a:r>
            <a:r>
              <a:rPr lang="de-AT" altLang="de-DE" dirty="0" err="1" smtClean="0"/>
              <a:t>DepBrigCdr</a:t>
            </a:r>
            <a:endParaRPr lang="de-AT" altLang="de-DE" dirty="0"/>
          </a:p>
          <a:p>
            <a:pPr>
              <a:spcBef>
                <a:spcPct val="50000"/>
              </a:spcBef>
            </a:pPr>
            <a:r>
              <a:rPr lang="de-AT" altLang="de-DE" dirty="0"/>
              <a:t>Date:		</a:t>
            </a:r>
            <a:r>
              <a:rPr lang="de-AT" altLang="de-DE" dirty="0" smtClean="0"/>
              <a:t>10 </a:t>
            </a:r>
            <a:r>
              <a:rPr lang="de-AT" altLang="de-DE" dirty="0" err="1" smtClean="0"/>
              <a:t>jun</a:t>
            </a:r>
            <a:r>
              <a:rPr lang="de-AT" altLang="de-DE" dirty="0" smtClean="0"/>
              <a:t> 15</a:t>
            </a:r>
            <a:endParaRPr lang="de-AT" altLang="de-DE" dirty="0"/>
          </a:p>
          <a:p>
            <a:pPr>
              <a:spcBef>
                <a:spcPct val="50000"/>
              </a:spcBef>
            </a:pPr>
            <a:r>
              <a:rPr lang="de-AT" altLang="de-DE" dirty="0"/>
              <a:t>Place:		</a:t>
            </a:r>
            <a:r>
              <a:rPr lang="de-AT" altLang="de-DE" dirty="0" smtClean="0"/>
              <a:t>Hochfilzen</a:t>
            </a:r>
            <a:endParaRPr lang="de-AT" altLang="de-DE" dirty="0"/>
          </a:p>
        </p:txBody>
      </p:sp>
      <p:pic>
        <p:nvPicPr>
          <p:cNvPr id="4" name="Picture 9" descr="cap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3573016"/>
            <a:ext cx="25082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Grafik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87338" y="1779588"/>
            <a:ext cx="8486775" cy="4545012"/>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8676" name="Gruppieren 3"/>
          <p:cNvGrpSpPr>
            <a:grpSpLocks/>
          </p:cNvGrpSpPr>
          <p:nvPr/>
        </p:nvGrpSpPr>
        <p:grpSpPr bwMode="auto">
          <a:xfrm>
            <a:off x="8388350" y="1154113"/>
            <a:ext cx="546100" cy="1704975"/>
            <a:chOff x="1060659" y="1273173"/>
            <a:chExt cx="545910" cy="1255757"/>
          </a:xfrm>
        </p:grpSpPr>
        <p:cxnSp>
          <p:nvCxnSpPr>
            <p:cNvPr id="28901" name="Gerader Verbinder 4"/>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02" name="Gerader Verbinder 5"/>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a:xfrm rot="18181378">
              <a:off x="767532" y="1640887"/>
              <a:ext cx="979818"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Klammspitzen</a:t>
              </a:r>
            </a:p>
          </p:txBody>
        </p:sp>
      </p:grpSp>
      <p:grpSp>
        <p:nvGrpSpPr>
          <p:cNvPr id="28677" name="Gruppieren 7"/>
          <p:cNvGrpSpPr>
            <a:grpSpLocks/>
          </p:cNvGrpSpPr>
          <p:nvPr/>
        </p:nvGrpSpPr>
        <p:grpSpPr bwMode="auto">
          <a:xfrm>
            <a:off x="7462838" y="1009650"/>
            <a:ext cx="546100" cy="1379538"/>
            <a:chOff x="1060659" y="1263555"/>
            <a:chExt cx="545910" cy="1265375"/>
          </a:xfrm>
        </p:grpSpPr>
        <p:cxnSp>
          <p:nvCxnSpPr>
            <p:cNvPr id="28898" name="Gerader Verbinder 8"/>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99" name="Gerader Verbinder 9"/>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p:cNvSpPr/>
            <p:nvPr/>
          </p:nvSpPr>
          <p:spPr>
            <a:xfrm rot="18661414">
              <a:off x="757988" y="1640812"/>
              <a:ext cx="998903"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Tarntalerköpfe</a:t>
              </a:r>
            </a:p>
          </p:txBody>
        </p:sp>
      </p:grpSp>
      <p:grpSp>
        <p:nvGrpSpPr>
          <p:cNvPr id="28678" name="Gruppieren 11"/>
          <p:cNvGrpSpPr>
            <a:grpSpLocks/>
          </p:cNvGrpSpPr>
          <p:nvPr/>
        </p:nvGrpSpPr>
        <p:grpSpPr bwMode="auto">
          <a:xfrm>
            <a:off x="6249988" y="1082675"/>
            <a:ext cx="546100" cy="1647825"/>
            <a:chOff x="1060659" y="1209854"/>
            <a:chExt cx="545910" cy="1319076"/>
          </a:xfrm>
        </p:grpSpPr>
        <p:cxnSp>
          <p:nvCxnSpPr>
            <p:cNvPr id="28895" name="Gerader Verbinder 12"/>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96" name="Gerader Verbinder 13"/>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hteck 14"/>
            <p:cNvSpPr/>
            <p:nvPr/>
          </p:nvSpPr>
          <p:spPr>
            <a:xfrm rot="18661414">
              <a:off x="705284" y="1639815"/>
              <a:ext cx="1104314"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Tarntalerscharte</a:t>
              </a:r>
            </a:p>
          </p:txBody>
        </p:sp>
      </p:grpSp>
      <p:grpSp>
        <p:nvGrpSpPr>
          <p:cNvPr id="28679" name="Gruppieren 2"/>
          <p:cNvGrpSpPr>
            <a:grpSpLocks/>
          </p:cNvGrpSpPr>
          <p:nvPr/>
        </p:nvGrpSpPr>
        <p:grpSpPr bwMode="auto">
          <a:xfrm>
            <a:off x="5768975" y="1154113"/>
            <a:ext cx="546100" cy="1146175"/>
            <a:chOff x="5768549" y="979646"/>
            <a:chExt cx="545910" cy="1145937"/>
          </a:xfrm>
        </p:grpSpPr>
        <p:grpSp>
          <p:nvGrpSpPr>
            <p:cNvPr id="28890" name="Gruppieren 15"/>
            <p:cNvGrpSpPr>
              <a:grpSpLocks/>
            </p:cNvGrpSpPr>
            <p:nvPr/>
          </p:nvGrpSpPr>
          <p:grpSpPr bwMode="auto">
            <a:xfrm>
              <a:off x="5768549" y="1038957"/>
              <a:ext cx="545910" cy="1086626"/>
              <a:chOff x="1060659" y="1442304"/>
              <a:chExt cx="545910" cy="1086626"/>
            </a:xfrm>
          </p:grpSpPr>
          <p:cxnSp>
            <p:nvCxnSpPr>
              <p:cNvPr id="28892" name="Gerader Verbinder 16"/>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93" name="Gerader Verbinder 17"/>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hteck 18"/>
              <p:cNvSpPr/>
              <p:nvPr/>
            </p:nvSpPr>
            <p:spPr>
              <a:xfrm rot="18661414">
                <a:off x="936833" y="1640131"/>
                <a:ext cx="641217"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LIzumer</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sp>
          <p:nvSpPr>
            <p:cNvPr id="20" name="Rechteck 19"/>
            <p:cNvSpPr/>
            <p:nvPr/>
          </p:nvSpPr>
          <p:spPr>
            <a:xfrm rot="18661414">
              <a:off x="5639147" y="1331221"/>
              <a:ext cx="947540"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Sonnenspitze</a:t>
              </a:r>
            </a:p>
          </p:txBody>
        </p:sp>
      </p:grpSp>
      <p:grpSp>
        <p:nvGrpSpPr>
          <p:cNvPr id="28680" name="Gruppieren 20"/>
          <p:cNvGrpSpPr>
            <a:grpSpLocks/>
          </p:cNvGrpSpPr>
          <p:nvPr/>
        </p:nvGrpSpPr>
        <p:grpSpPr bwMode="auto">
          <a:xfrm>
            <a:off x="5070475" y="1214438"/>
            <a:ext cx="546100" cy="1249362"/>
            <a:chOff x="5768549" y="1038959"/>
            <a:chExt cx="545910" cy="1086624"/>
          </a:xfrm>
        </p:grpSpPr>
        <p:grpSp>
          <p:nvGrpSpPr>
            <p:cNvPr id="28885" name="Gruppieren 21"/>
            <p:cNvGrpSpPr>
              <a:grpSpLocks/>
            </p:cNvGrpSpPr>
            <p:nvPr/>
          </p:nvGrpSpPr>
          <p:grpSpPr bwMode="auto">
            <a:xfrm>
              <a:off x="5768549" y="1038959"/>
              <a:ext cx="545910" cy="1086624"/>
              <a:chOff x="1060659" y="1442306"/>
              <a:chExt cx="545910" cy="1086624"/>
            </a:xfrm>
          </p:grpSpPr>
          <p:cxnSp>
            <p:nvCxnSpPr>
              <p:cNvPr id="28887" name="Gerader Verbinder 23"/>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8" name="Gerader Verbinder 24"/>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a:xfrm rot="18485410">
                <a:off x="936424" y="1641128"/>
                <a:ext cx="642033"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LIzumer</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sp>
          <p:nvSpPr>
            <p:cNvPr id="23" name="Rechteck 22"/>
            <p:cNvSpPr/>
            <p:nvPr/>
          </p:nvSpPr>
          <p:spPr>
            <a:xfrm rot="18369099">
              <a:off x="5771611" y="1322694"/>
              <a:ext cx="657221"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Reckner</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28681" name="Gruppieren 32"/>
          <p:cNvGrpSpPr>
            <a:grpSpLocks/>
          </p:cNvGrpSpPr>
          <p:nvPr/>
        </p:nvGrpSpPr>
        <p:grpSpPr bwMode="auto">
          <a:xfrm>
            <a:off x="4054475" y="1406525"/>
            <a:ext cx="546100" cy="1174750"/>
            <a:chOff x="1060659" y="1354141"/>
            <a:chExt cx="545910" cy="1174789"/>
          </a:xfrm>
        </p:grpSpPr>
        <p:cxnSp>
          <p:nvCxnSpPr>
            <p:cNvPr id="28882" name="Gerader Verbinder 33"/>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3" name="Gerader Verbinder 34"/>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hteck 35"/>
            <p:cNvSpPr/>
            <p:nvPr/>
          </p:nvSpPr>
          <p:spPr>
            <a:xfrm rot="18661414">
              <a:off x="849440" y="1639947"/>
              <a:ext cx="816002"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Pluderlinge</a:t>
              </a:r>
            </a:p>
          </p:txBody>
        </p:sp>
      </p:grpSp>
      <p:grpSp>
        <p:nvGrpSpPr>
          <p:cNvPr id="28682" name="Gruppieren 36"/>
          <p:cNvGrpSpPr>
            <a:grpSpLocks/>
          </p:cNvGrpSpPr>
          <p:nvPr/>
        </p:nvGrpSpPr>
        <p:grpSpPr bwMode="auto">
          <a:xfrm>
            <a:off x="2659063" y="1587500"/>
            <a:ext cx="546100" cy="1347788"/>
            <a:chOff x="1060659" y="1400395"/>
            <a:chExt cx="545910" cy="1128535"/>
          </a:xfrm>
        </p:grpSpPr>
        <p:cxnSp>
          <p:nvCxnSpPr>
            <p:cNvPr id="28879" name="Gerader Verbinder 37"/>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80" name="Gerader Verbinder 38"/>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hteck 39"/>
            <p:cNvSpPr/>
            <p:nvPr/>
          </p:nvSpPr>
          <p:spPr>
            <a:xfrm rot="18445470">
              <a:off x="865705" y="1619153"/>
              <a:ext cx="681906"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Junsjoch</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28683" name="Gruppieren 40"/>
          <p:cNvGrpSpPr>
            <a:grpSpLocks/>
          </p:cNvGrpSpPr>
          <p:nvPr/>
        </p:nvGrpSpPr>
        <p:grpSpPr bwMode="auto">
          <a:xfrm>
            <a:off x="560388" y="1169988"/>
            <a:ext cx="546100" cy="1130300"/>
            <a:chOff x="1060659" y="1398209"/>
            <a:chExt cx="545910" cy="1130721"/>
          </a:xfrm>
        </p:grpSpPr>
        <p:cxnSp>
          <p:nvCxnSpPr>
            <p:cNvPr id="28876" name="Gerader Verbinder 41"/>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77" name="Gerader Verbinder 42"/>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hteck 43"/>
            <p:cNvSpPr/>
            <p:nvPr/>
          </p:nvSpPr>
          <p:spPr>
            <a:xfrm rot="18661414">
              <a:off x="891385" y="1642069"/>
              <a:ext cx="732110"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Kalkwand</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28684" name="Gruppieren 50"/>
          <p:cNvGrpSpPr>
            <a:grpSpLocks/>
          </p:cNvGrpSpPr>
          <p:nvPr/>
        </p:nvGrpSpPr>
        <p:grpSpPr bwMode="auto">
          <a:xfrm>
            <a:off x="3030538" y="3001963"/>
            <a:ext cx="303212" cy="238125"/>
            <a:chOff x="5745163" y="4373563"/>
            <a:chExt cx="303212" cy="238125"/>
          </a:xfrm>
        </p:grpSpPr>
        <p:sp>
          <p:nvSpPr>
            <p:cNvPr id="28871"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72"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73"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74"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75"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28685" name="Group 46"/>
          <p:cNvGrpSpPr>
            <a:grpSpLocks/>
          </p:cNvGrpSpPr>
          <p:nvPr/>
        </p:nvGrpSpPr>
        <p:grpSpPr bwMode="auto">
          <a:xfrm>
            <a:off x="5603875" y="4437063"/>
            <a:ext cx="1225550" cy="681037"/>
            <a:chOff x="3690" y="2467"/>
            <a:chExt cx="772" cy="429"/>
          </a:xfrm>
        </p:grpSpPr>
        <p:grpSp>
          <p:nvGrpSpPr>
            <p:cNvPr id="28861" name="Group 47"/>
            <p:cNvGrpSpPr>
              <a:grpSpLocks/>
            </p:cNvGrpSpPr>
            <p:nvPr/>
          </p:nvGrpSpPr>
          <p:grpSpPr bwMode="auto">
            <a:xfrm>
              <a:off x="3690" y="2467"/>
              <a:ext cx="772" cy="289"/>
              <a:chOff x="2293" y="843"/>
              <a:chExt cx="994" cy="389"/>
            </a:xfrm>
          </p:grpSpPr>
          <p:sp>
            <p:nvSpPr>
              <p:cNvPr id="28863"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64"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65"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66"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67"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68"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69" name="Text Box 9"/>
              <p:cNvSpPr txBox="1">
                <a:spLocks noChangeArrowheads="1"/>
              </p:cNvSpPr>
              <p:nvPr/>
            </p:nvSpPr>
            <p:spPr bwMode="auto">
              <a:xfrm>
                <a:off x="2293" y="929"/>
                <a:ext cx="43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
                  <a:t>MINFBN24</a:t>
                </a:r>
              </a:p>
            </p:txBody>
          </p:sp>
          <p:sp>
            <p:nvSpPr>
              <p:cNvPr id="28870"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28862" name="Line 56"/>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8686" name="Group 57"/>
          <p:cNvGrpSpPr>
            <a:grpSpLocks/>
          </p:cNvGrpSpPr>
          <p:nvPr/>
        </p:nvGrpSpPr>
        <p:grpSpPr bwMode="auto">
          <a:xfrm>
            <a:off x="4713288" y="4679950"/>
            <a:ext cx="1057275" cy="423863"/>
            <a:chOff x="2865" y="2980"/>
            <a:chExt cx="666" cy="267"/>
          </a:xfrm>
        </p:grpSpPr>
        <p:grpSp>
          <p:nvGrpSpPr>
            <p:cNvPr id="28853" name="Gruppieren 52"/>
            <p:cNvGrpSpPr>
              <a:grpSpLocks/>
            </p:cNvGrpSpPr>
            <p:nvPr/>
          </p:nvGrpSpPr>
          <p:grpSpPr bwMode="auto">
            <a:xfrm>
              <a:off x="3032" y="2980"/>
              <a:ext cx="300" cy="229"/>
              <a:chOff x="1417638" y="2201863"/>
              <a:chExt cx="476250" cy="365125"/>
            </a:xfrm>
          </p:grpSpPr>
          <p:sp>
            <p:nvSpPr>
              <p:cNvPr id="28856"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57"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58"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59"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60"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4" name="Rechteck 53"/>
            <p:cNvSpPr/>
            <p:nvPr/>
          </p:nvSpPr>
          <p:spPr>
            <a:xfrm>
              <a:off x="2865" y="3093"/>
              <a:ext cx="227"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CS</a:t>
              </a:r>
            </a:p>
          </p:txBody>
        </p:sp>
        <p:sp>
          <p:nvSpPr>
            <p:cNvPr id="55" name="Rechteck 54"/>
            <p:cNvSpPr/>
            <p:nvPr/>
          </p:nvSpPr>
          <p:spPr>
            <a:xfrm>
              <a:off x="3273" y="2997"/>
              <a:ext cx="258" cy="250"/>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Res</a:t>
              </a:r>
            </a:p>
            <a:p>
              <a:pPr algn="ctr" eaLnBrk="1" hangingPunct="1">
                <a:defRPr/>
              </a:pPr>
              <a:r>
                <a:rPr lang="de-DE" altLang="de-DE" sz="1000" smtClean="0">
                  <a:effectLst>
                    <a:outerShdw blurRad="38100" dist="38100" dir="2700000" algn="tl">
                      <a:srgbClr val="C0C0C0"/>
                    </a:outerShdw>
                  </a:effectLst>
                  <a:latin typeface="Arial" charset="0"/>
                </a:rPr>
                <a:t>24</a:t>
              </a:r>
            </a:p>
          </p:txBody>
        </p:sp>
      </p:grpSp>
      <p:grpSp>
        <p:nvGrpSpPr>
          <p:cNvPr id="28687" name="Gruppieren 48"/>
          <p:cNvGrpSpPr>
            <a:grpSpLocks/>
          </p:cNvGrpSpPr>
          <p:nvPr/>
        </p:nvGrpSpPr>
        <p:grpSpPr bwMode="auto">
          <a:xfrm>
            <a:off x="8224837" y="3240088"/>
            <a:ext cx="955675" cy="425450"/>
            <a:chOff x="3676143" y="3059843"/>
            <a:chExt cx="956316" cy="426668"/>
          </a:xfrm>
        </p:grpSpPr>
        <p:grpSp>
          <p:nvGrpSpPr>
            <p:cNvPr id="28845" name="Gruppieren 41"/>
            <p:cNvGrpSpPr>
              <a:grpSpLocks/>
            </p:cNvGrpSpPr>
            <p:nvPr/>
          </p:nvGrpSpPr>
          <p:grpSpPr bwMode="auto">
            <a:xfrm>
              <a:off x="3881551" y="3059843"/>
              <a:ext cx="476250" cy="365125"/>
              <a:chOff x="1417638" y="2201863"/>
              <a:chExt cx="476250" cy="365125"/>
            </a:xfrm>
          </p:grpSpPr>
          <p:sp>
            <p:nvSpPr>
              <p:cNvPr id="28848" name="Rectangle 38"/>
              <p:cNvSpPr>
                <a:spLocks noChangeArrowheads="1"/>
              </p:cNvSpPr>
              <p:nvPr/>
            </p:nvSpPr>
            <p:spPr bwMode="auto">
              <a:xfrm>
                <a:off x="1420813" y="2271713"/>
                <a:ext cx="473075" cy="295275"/>
              </a:xfrm>
              <a:prstGeom prst="rect">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49"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50"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51"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52"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 name="Rechteck 47"/>
            <p:cNvSpPr/>
            <p:nvPr/>
          </p:nvSpPr>
          <p:spPr>
            <a:xfrm>
              <a:off x="3676143" y="3239744"/>
              <a:ext cx="290707" cy="246767"/>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1.</a:t>
              </a:r>
            </a:p>
          </p:txBody>
        </p:sp>
        <p:sp>
          <p:nvSpPr>
            <p:cNvPr id="3" name="Rechteck 49"/>
            <p:cNvSpPr/>
            <p:nvPr/>
          </p:nvSpPr>
          <p:spPr>
            <a:xfrm>
              <a:off x="4306803" y="3239744"/>
              <a:ext cx="325656" cy="246767"/>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grpSp>
        <p:nvGrpSpPr>
          <p:cNvPr id="28688" name="Group 75"/>
          <p:cNvGrpSpPr>
            <a:grpSpLocks/>
          </p:cNvGrpSpPr>
          <p:nvPr/>
        </p:nvGrpSpPr>
        <p:grpSpPr bwMode="auto">
          <a:xfrm>
            <a:off x="990600" y="3773488"/>
            <a:ext cx="955675" cy="425450"/>
            <a:chOff x="344" y="2569"/>
            <a:chExt cx="602" cy="268"/>
          </a:xfrm>
        </p:grpSpPr>
        <p:grpSp>
          <p:nvGrpSpPr>
            <p:cNvPr id="28837" name="Gruppieren 41"/>
            <p:cNvGrpSpPr>
              <a:grpSpLocks/>
            </p:cNvGrpSpPr>
            <p:nvPr/>
          </p:nvGrpSpPr>
          <p:grpSpPr bwMode="auto">
            <a:xfrm>
              <a:off x="473" y="2569"/>
              <a:ext cx="300" cy="229"/>
              <a:chOff x="1417638" y="2201863"/>
              <a:chExt cx="476250" cy="365125"/>
            </a:xfrm>
          </p:grpSpPr>
          <p:sp>
            <p:nvSpPr>
              <p:cNvPr id="28840"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41"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42"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43"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44"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 name="Rechteck 4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3.</a:t>
              </a:r>
            </a:p>
          </p:txBody>
        </p:sp>
        <p:sp>
          <p:nvSpPr>
            <p:cNvPr id="5" name="Rechteck 49"/>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28689" name="Text Box 86"/>
          <p:cNvSpPr txBox="1">
            <a:spLocks noChangeArrowheads="1"/>
          </p:cNvSpPr>
          <p:nvPr/>
        </p:nvSpPr>
        <p:spPr bwMode="auto">
          <a:xfrm rot="1317234">
            <a:off x="7953375" y="2397125"/>
            <a:ext cx="1052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PL GVPL</a:t>
            </a:r>
          </a:p>
        </p:txBody>
      </p:sp>
      <p:sp>
        <p:nvSpPr>
          <p:cNvPr id="28690" name="Text Box 88"/>
          <p:cNvSpPr txBox="1">
            <a:spLocks noChangeArrowheads="1"/>
          </p:cNvSpPr>
          <p:nvPr/>
        </p:nvSpPr>
        <p:spPr bwMode="auto">
          <a:xfrm>
            <a:off x="8051800" y="3733800"/>
            <a:ext cx="735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FEBA</a:t>
            </a:r>
          </a:p>
        </p:txBody>
      </p:sp>
      <p:sp>
        <p:nvSpPr>
          <p:cNvPr id="28691" name="Line 91"/>
          <p:cNvSpPr>
            <a:spLocks noChangeShapeType="1"/>
          </p:cNvSpPr>
          <p:nvPr/>
        </p:nvSpPr>
        <p:spPr bwMode="auto">
          <a:xfrm flipH="1">
            <a:off x="6972300" y="4343400"/>
            <a:ext cx="203200" cy="114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692" name="Group 92"/>
          <p:cNvGrpSpPr>
            <a:grpSpLocks/>
          </p:cNvGrpSpPr>
          <p:nvPr/>
        </p:nvGrpSpPr>
        <p:grpSpPr bwMode="auto">
          <a:xfrm>
            <a:off x="3811588" y="3486944"/>
            <a:ext cx="955675" cy="425450"/>
            <a:chOff x="344" y="2569"/>
            <a:chExt cx="602" cy="268"/>
          </a:xfrm>
        </p:grpSpPr>
        <p:grpSp>
          <p:nvGrpSpPr>
            <p:cNvPr id="28829" name="Gruppieren 41"/>
            <p:cNvGrpSpPr>
              <a:grpSpLocks/>
            </p:cNvGrpSpPr>
            <p:nvPr/>
          </p:nvGrpSpPr>
          <p:grpSpPr bwMode="auto">
            <a:xfrm>
              <a:off x="473" y="2569"/>
              <a:ext cx="300" cy="229"/>
              <a:chOff x="1417638" y="2201863"/>
              <a:chExt cx="476250" cy="365125"/>
            </a:xfrm>
          </p:grpSpPr>
          <p:sp>
            <p:nvSpPr>
              <p:cNvPr id="28832"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33"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34"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35"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836"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8" name="Rechteck 4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2.</a:t>
              </a:r>
            </a:p>
          </p:txBody>
        </p:sp>
        <p:sp>
          <p:nvSpPr>
            <p:cNvPr id="50" name="Rechteck 49"/>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28693" name="AutoShape 139"/>
          <p:cNvSpPr>
            <a:spLocks/>
          </p:cNvSpPr>
          <p:nvPr/>
        </p:nvSpPr>
        <p:spPr bwMode="auto">
          <a:xfrm rot="-3129654">
            <a:off x="6580187" y="3835401"/>
            <a:ext cx="212725" cy="1073150"/>
          </a:xfrm>
          <a:prstGeom prst="rightBracket">
            <a:avLst>
              <a:gd name="adj" fmla="val 0"/>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694" name="Line 147"/>
          <p:cNvSpPr>
            <a:spLocks noChangeShapeType="1"/>
          </p:cNvSpPr>
          <p:nvPr/>
        </p:nvSpPr>
        <p:spPr bwMode="auto">
          <a:xfrm rot="21237667" flipV="1">
            <a:off x="4745038" y="4308475"/>
            <a:ext cx="55562" cy="25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695" name="Line 150"/>
          <p:cNvSpPr>
            <a:spLocks noChangeShapeType="1"/>
          </p:cNvSpPr>
          <p:nvPr/>
        </p:nvSpPr>
        <p:spPr bwMode="auto">
          <a:xfrm flipH="1">
            <a:off x="3619500" y="4343400"/>
            <a:ext cx="1065213" cy="1428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696" name="Line 151"/>
          <p:cNvSpPr>
            <a:spLocks noChangeShapeType="1"/>
          </p:cNvSpPr>
          <p:nvPr/>
        </p:nvSpPr>
        <p:spPr bwMode="auto">
          <a:xfrm flipH="1" flipV="1">
            <a:off x="2774950" y="4111625"/>
            <a:ext cx="809625" cy="3460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697" name="Line 152"/>
          <p:cNvSpPr>
            <a:spLocks noChangeShapeType="1"/>
          </p:cNvSpPr>
          <p:nvPr/>
        </p:nvSpPr>
        <p:spPr bwMode="auto">
          <a:xfrm flipH="1">
            <a:off x="2743200" y="4114800"/>
            <a:ext cx="47625" cy="103188"/>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698" name="Group 183"/>
          <p:cNvGrpSpPr>
            <a:grpSpLocks/>
          </p:cNvGrpSpPr>
          <p:nvPr/>
        </p:nvGrpSpPr>
        <p:grpSpPr bwMode="auto">
          <a:xfrm>
            <a:off x="1525588" y="2509838"/>
            <a:ext cx="333375" cy="287337"/>
            <a:chOff x="1663" y="3029"/>
            <a:chExt cx="210" cy="217"/>
          </a:xfrm>
        </p:grpSpPr>
        <p:sp>
          <p:nvSpPr>
            <p:cNvPr id="28805" name="AutoShape 184"/>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806" name="Line 185"/>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7" name="Line 186"/>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8" name="Line 187"/>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9" name="Line 188"/>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0" name="Line 189"/>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1" name="Line 190"/>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812" name="Group 191"/>
            <p:cNvGrpSpPr>
              <a:grpSpLocks/>
            </p:cNvGrpSpPr>
            <p:nvPr/>
          </p:nvGrpSpPr>
          <p:grpSpPr bwMode="auto">
            <a:xfrm rot="3730572">
              <a:off x="1677" y="3079"/>
              <a:ext cx="88" cy="116"/>
              <a:chOff x="1299" y="2934"/>
              <a:chExt cx="137" cy="201"/>
            </a:xfrm>
          </p:grpSpPr>
          <p:sp>
            <p:nvSpPr>
              <p:cNvPr id="28823" name="Line 192"/>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24" name="Line 193"/>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25" name="Line 194"/>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26" name="Line 195"/>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27" name="Line 196"/>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28" name="Line 197"/>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8813" name="Line 198"/>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4" name="Line 199"/>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5" name="Line 200"/>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6" name="Line 201"/>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7" name="Line 202"/>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8" name="Line 203"/>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19" name="Line 204"/>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820" name="Group 205"/>
            <p:cNvGrpSpPr>
              <a:grpSpLocks/>
            </p:cNvGrpSpPr>
            <p:nvPr/>
          </p:nvGrpSpPr>
          <p:grpSpPr bwMode="auto">
            <a:xfrm>
              <a:off x="1753" y="3029"/>
              <a:ext cx="52" cy="27"/>
              <a:chOff x="544" y="3132"/>
              <a:chExt cx="69" cy="29"/>
            </a:xfrm>
          </p:grpSpPr>
          <p:sp>
            <p:nvSpPr>
              <p:cNvPr id="28821" name="Oval 206"/>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822" name="Oval 207"/>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28699" name="Group 208"/>
          <p:cNvGrpSpPr>
            <a:grpSpLocks/>
          </p:cNvGrpSpPr>
          <p:nvPr/>
        </p:nvGrpSpPr>
        <p:grpSpPr bwMode="auto">
          <a:xfrm>
            <a:off x="4506913" y="2328863"/>
            <a:ext cx="333375" cy="287337"/>
            <a:chOff x="1663" y="3029"/>
            <a:chExt cx="210" cy="217"/>
          </a:xfrm>
        </p:grpSpPr>
        <p:sp>
          <p:nvSpPr>
            <p:cNvPr id="28781"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82"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83"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84"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85"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86"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87"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788" name="Group 216"/>
            <p:cNvGrpSpPr>
              <a:grpSpLocks/>
            </p:cNvGrpSpPr>
            <p:nvPr/>
          </p:nvGrpSpPr>
          <p:grpSpPr bwMode="auto">
            <a:xfrm rot="3730572">
              <a:off x="1677" y="3079"/>
              <a:ext cx="88" cy="116"/>
              <a:chOff x="1299" y="2934"/>
              <a:chExt cx="137" cy="201"/>
            </a:xfrm>
          </p:grpSpPr>
          <p:sp>
            <p:nvSpPr>
              <p:cNvPr id="28799"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0"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1"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2"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3"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804"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8789"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90"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91"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92"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93"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94"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95"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796" name="Group 230"/>
            <p:cNvGrpSpPr>
              <a:grpSpLocks/>
            </p:cNvGrpSpPr>
            <p:nvPr/>
          </p:nvGrpSpPr>
          <p:grpSpPr bwMode="auto">
            <a:xfrm>
              <a:off x="1753" y="3029"/>
              <a:ext cx="52" cy="27"/>
              <a:chOff x="544" y="3132"/>
              <a:chExt cx="69" cy="29"/>
            </a:xfrm>
          </p:grpSpPr>
          <p:sp>
            <p:nvSpPr>
              <p:cNvPr id="28797"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98"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28700" name="Rectangle 2"/>
          <p:cNvSpPr>
            <a:spLocks noChangeArrowheads="1"/>
          </p:cNvSpPr>
          <p:nvPr/>
        </p:nvSpPr>
        <p:spPr bwMode="auto">
          <a:xfrm>
            <a:off x="755576" y="2270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a:t>FEBA „M“</a:t>
            </a:r>
            <a:endParaRPr lang="de-AT" altLang="de-DE" sz="2800" b="1"/>
          </a:p>
        </p:txBody>
      </p:sp>
      <p:sp>
        <p:nvSpPr>
          <p:cNvPr id="28701" name="Freihandform 7"/>
          <p:cNvSpPr>
            <a:spLocks/>
          </p:cNvSpPr>
          <p:nvPr/>
        </p:nvSpPr>
        <p:spPr bwMode="auto">
          <a:xfrm>
            <a:off x="304800" y="2273300"/>
            <a:ext cx="2971800" cy="712788"/>
          </a:xfrm>
          <a:custGeom>
            <a:avLst/>
            <a:gdLst>
              <a:gd name="T0" fmla="*/ 0 w 2971800"/>
              <a:gd name="T1" fmla="*/ 89164 h 712524"/>
              <a:gd name="T2" fmla="*/ 254000 w 2971800"/>
              <a:gd name="T3" fmla="*/ 50952 h 712524"/>
              <a:gd name="T4" fmla="*/ 444500 w 2971800"/>
              <a:gd name="T5" fmla="*/ 0 h 712524"/>
              <a:gd name="T6" fmla="*/ 571500 w 2971800"/>
              <a:gd name="T7" fmla="*/ 50952 h 712524"/>
              <a:gd name="T8" fmla="*/ 774700 w 2971800"/>
              <a:gd name="T9" fmla="*/ 152854 h 712524"/>
              <a:gd name="T10" fmla="*/ 889000 w 2971800"/>
              <a:gd name="T11" fmla="*/ 254752 h 712524"/>
              <a:gd name="T12" fmla="*/ 1041400 w 2971800"/>
              <a:gd name="T13" fmla="*/ 369395 h 712524"/>
              <a:gd name="T14" fmla="*/ 1333500 w 2971800"/>
              <a:gd name="T15" fmla="*/ 407608 h 712524"/>
              <a:gd name="T16" fmla="*/ 1562100 w 2971800"/>
              <a:gd name="T17" fmla="*/ 458558 h 712524"/>
              <a:gd name="T18" fmla="*/ 1778000 w 2971800"/>
              <a:gd name="T19" fmla="*/ 509507 h 712524"/>
              <a:gd name="T20" fmla="*/ 2082800 w 2971800"/>
              <a:gd name="T21" fmla="*/ 573196 h 712524"/>
              <a:gd name="T22" fmla="*/ 2209800 w 2971800"/>
              <a:gd name="T23" fmla="*/ 636885 h 712524"/>
              <a:gd name="T24" fmla="*/ 2514600 w 2971800"/>
              <a:gd name="T25" fmla="*/ 700572 h 712524"/>
              <a:gd name="T26" fmla="*/ 2781300 w 2971800"/>
              <a:gd name="T27" fmla="*/ 700572 h 712524"/>
              <a:gd name="T28" fmla="*/ 2971800 w 2971800"/>
              <a:gd name="T29" fmla="*/ 547721 h 712524"/>
              <a:gd name="T30" fmla="*/ 2971800 w 2971800"/>
              <a:gd name="T31" fmla="*/ 547721 h 7125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1800" h="712524">
                <a:moveTo>
                  <a:pt x="0" y="88900"/>
                </a:moveTo>
                <a:cubicBezTo>
                  <a:pt x="89958" y="77258"/>
                  <a:pt x="179917" y="65617"/>
                  <a:pt x="254000" y="50800"/>
                </a:cubicBezTo>
                <a:cubicBezTo>
                  <a:pt x="328083" y="35983"/>
                  <a:pt x="391583" y="0"/>
                  <a:pt x="444500" y="0"/>
                </a:cubicBezTo>
                <a:cubicBezTo>
                  <a:pt x="497417" y="0"/>
                  <a:pt x="516467" y="25400"/>
                  <a:pt x="571500" y="50800"/>
                </a:cubicBezTo>
                <a:cubicBezTo>
                  <a:pt x="626533" y="76200"/>
                  <a:pt x="721783" y="118533"/>
                  <a:pt x="774700" y="152400"/>
                </a:cubicBezTo>
                <a:cubicBezTo>
                  <a:pt x="827617" y="186267"/>
                  <a:pt x="844550" y="218017"/>
                  <a:pt x="889000" y="254000"/>
                </a:cubicBezTo>
                <a:cubicBezTo>
                  <a:pt x="933450" y="289983"/>
                  <a:pt x="967317" y="342900"/>
                  <a:pt x="1041400" y="368300"/>
                </a:cubicBezTo>
                <a:cubicBezTo>
                  <a:pt x="1115483" y="393700"/>
                  <a:pt x="1246717" y="391583"/>
                  <a:pt x="1333500" y="406400"/>
                </a:cubicBezTo>
                <a:cubicBezTo>
                  <a:pt x="1420283" y="421217"/>
                  <a:pt x="1562100" y="457200"/>
                  <a:pt x="1562100" y="457200"/>
                </a:cubicBezTo>
                <a:cubicBezTo>
                  <a:pt x="1636183" y="474133"/>
                  <a:pt x="1691217" y="488950"/>
                  <a:pt x="1778000" y="508000"/>
                </a:cubicBezTo>
                <a:cubicBezTo>
                  <a:pt x="1864783" y="527050"/>
                  <a:pt x="2010833" y="550333"/>
                  <a:pt x="2082800" y="571500"/>
                </a:cubicBezTo>
                <a:cubicBezTo>
                  <a:pt x="2154767" y="592667"/>
                  <a:pt x="2137833" y="613833"/>
                  <a:pt x="2209800" y="635000"/>
                </a:cubicBezTo>
                <a:cubicBezTo>
                  <a:pt x="2281767" y="656167"/>
                  <a:pt x="2419350" y="687917"/>
                  <a:pt x="2514600" y="698500"/>
                </a:cubicBezTo>
                <a:cubicBezTo>
                  <a:pt x="2609850" y="709083"/>
                  <a:pt x="2705100" y="723900"/>
                  <a:pt x="2781300" y="698500"/>
                </a:cubicBezTo>
                <a:cubicBezTo>
                  <a:pt x="2857500" y="673100"/>
                  <a:pt x="2971800" y="546100"/>
                  <a:pt x="2971800" y="5461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02" name="Freihandform 8"/>
          <p:cNvSpPr>
            <a:spLocks/>
          </p:cNvSpPr>
          <p:nvPr/>
        </p:nvSpPr>
        <p:spPr bwMode="auto">
          <a:xfrm>
            <a:off x="3263900" y="2324100"/>
            <a:ext cx="3263900" cy="508000"/>
          </a:xfrm>
          <a:custGeom>
            <a:avLst/>
            <a:gdLst>
              <a:gd name="T0" fmla="*/ 0 w 3263900"/>
              <a:gd name="T1" fmla="*/ 507699 h 508043"/>
              <a:gd name="T2" fmla="*/ 101600 w 3263900"/>
              <a:gd name="T3" fmla="*/ 406171 h 508043"/>
              <a:gd name="T4" fmla="*/ 355600 w 3263900"/>
              <a:gd name="T5" fmla="*/ 355403 h 508043"/>
              <a:gd name="T6" fmla="*/ 457200 w 3263900"/>
              <a:gd name="T7" fmla="*/ 279251 h 508043"/>
              <a:gd name="T8" fmla="*/ 622300 w 3263900"/>
              <a:gd name="T9" fmla="*/ 279251 h 508043"/>
              <a:gd name="T10" fmla="*/ 774700 w 3263900"/>
              <a:gd name="T11" fmla="*/ 304635 h 508043"/>
              <a:gd name="T12" fmla="*/ 889000 w 3263900"/>
              <a:gd name="T13" fmla="*/ 279251 h 508043"/>
              <a:gd name="T14" fmla="*/ 1117600 w 3263900"/>
              <a:gd name="T15" fmla="*/ 266559 h 508043"/>
              <a:gd name="T16" fmla="*/ 1346200 w 3263900"/>
              <a:gd name="T17" fmla="*/ 266559 h 508043"/>
              <a:gd name="T18" fmla="*/ 1562100 w 3263900"/>
              <a:gd name="T19" fmla="*/ 177723 h 508043"/>
              <a:gd name="T20" fmla="*/ 1892300 w 3263900"/>
              <a:gd name="T21" fmla="*/ 88879 h 508043"/>
              <a:gd name="T22" fmla="*/ 1981200 w 3263900"/>
              <a:gd name="T23" fmla="*/ 139647 h 508043"/>
              <a:gd name="T24" fmla="*/ 2209800 w 3263900"/>
              <a:gd name="T25" fmla="*/ 88879 h 508043"/>
              <a:gd name="T26" fmla="*/ 2387600 w 3263900"/>
              <a:gd name="T27" fmla="*/ 25427 h 508043"/>
              <a:gd name="T28" fmla="*/ 2540000 w 3263900"/>
              <a:gd name="T29" fmla="*/ 12735 h 508043"/>
              <a:gd name="T30" fmla="*/ 2959100 w 3263900"/>
              <a:gd name="T31" fmla="*/ 203107 h 508043"/>
              <a:gd name="T32" fmla="*/ 3263900 w 3263900"/>
              <a:gd name="T33" fmla="*/ 279251 h 508043"/>
              <a:gd name="T34" fmla="*/ 3263900 w 3263900"/>
              <a:gd name="T35" fmla="*/ 279251 h 5080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63900" h="508043">
                <a:moveTo>
                  <a:pt x="0" y="508043"/>
                </a:moveTo>
                <a:cubicBezTo>
                  <a:pt x="21166" y="469943"/>
                  <a:pt x="42333" y="431843"/>
                  <a:pt x="101600" y="406443"/>
                </a:cubicBezTo>
                <a:cubicBezTo>
                  <a:pt x="160867" y="381043"/>
                  <a:pt x="296333" y="376810"/>
                  <a:pt x="355600" y="355643"/>
                </a:cubicBezTo>
                <a:cubicBezTo>
                  <a:pt x="414867" y="334476"/>
                  <a:pt x="412750" y="292143"/>
                  <a:pt x="457200" y="279443"/>
                </a:cubicBezTo>
                <a:cubicBezTo>
                  <a:pt x="501650" y="266743"/>
                  <a:pt x="569383" y="275210"/>
                  <a:pt x="622300" y="279443"/>
                </a:cubicBezTo>
                <a:cubicBezTo>
                  <a:pt x="675217" y="283676"/>
                  <a:pt x="730250" y="304843"/>
                  <a:pt x="774700" y="304843"/>
                </a:cubicBezTo>
                <a:cubicBezTo>
                  <a:pt x="819150" y="304843"/>
                  <a:pt x="831850" y="285793"/>
                  <a:pt x="889000" y="279443"/>
                </a:cubicBezTo>
                <a:cubicBezTo>
                  <a:pt x="946150" y="273093"/>
                  <a:pt x="1041400" y="268860"/>
                  <a:pt x="1117600" y="266743"/>
                </a:cubicBezTo>
                <a:cubicBezTo>
                  <a:pt x="1193800" y="264626"/>
                  <a:pt x="1272117" y="281560"/>
                  <a:pt x="1346200" y="266743"/>
                </a:cubicBezTo>
                <a:cubicBezTo>
                  <a:pt x="1420283" y="251926"/>
                  <a:pt x="1471083" y="207476"/>
                  <a:pt x="1562100" y="177843"/>
                </a:cubicBezTo>
                <a:cubicBezTo>
                  <a:pt x="1653117" y="148210"/>
                  <a:pt x="1822450" y="95293"/>
                  <a:pt x="1892300" y="88943"/>
                </a:cubicBezTo>
                <a:cubicBezTo>
                  <a:pt x="1962150" y="82593"/>
                  <a:pt x="1928283" y="139743"/>
                  <a:pt x="1981200" y="139743"/>
                </a:cubicBezTo>
                <a:cubicBezTo>
                  <a:pt x="2034117" y="139743"/>
                  <a:pt x="2142067" y="107993"/>
                  <a:pt x="2209800" y="88943"/>
                </a:cubicBezTo>
                <a:cubicBezTo>
                  <a:pt x="2277533" y="69893"/>
                  <a:pt x="2332567" y="38143"/>
                  <a:pt x="2387600" y="25443"/>
                </a:cubicBezTo>
                <a:cubicBezTo>
                  <a:pt x="2442633" y="12743"/>
                  <a:pt x="2444750" y="-16890"/>
                  <a:pt x="2540000" y="12743"/>
                </a:cubicBezTo>
                <a:cubicBezTo>
                  <a:pt x="2635250" y="42376"/>
                  <a:pt x="2838450" y="158793"/>
                  <a:pt x="2959100" y="203243"/>
                </a:cubicBezTo>
                <a:cubicBezTo>
                  <a:pt x="3079750" y="247693"/>
                  <a:pt x="3263900" y="279443"/>
                  <a:pt x="3263900" y="279443"/>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03" name="Freihandform 9"/>
          <p:cNvSpPr>
            <a:spLocks/>
          </p:cNvSpPr>
          <p:nvPr/>
        </p:nvSpPr>
        <p:spPr bwMode="auto">
          <a:xfrm>
            <a:off x="6540500" y="2565400"/>
            <a:ext cx="1485900" cy="88900"/>
          </a:xfrm>
          <a:custGeom>
            <a:avLst/>
            <a:gdLst>
              <a:gd name="T0" fmla="*/ 0 w 1485900"/>
              <a:gd name="T1" fmla="*/ 12684 h 89004"/>
              <a:gd name="T2" fmla="*/ 749300 w 1485900"/>
              <a:gd name="T3" fmla="*/ 88175 h 89004"/>
              <a:gd name="T4" fmla="*/ 1206500 w 1485900"/>
              <a:gd name="T5" fmla="*/ 12684 h 89004"/>
              <a:gd name="T6" fmla="*/ 1485900 w 1485900"/>
              <a:gd name="T7" fmla="*/ 104 h 89004"/>
              <a:gd name="T8" fmla="*/ 1485900 w 1485900"/>
              <a:gd name="T9" fmla="*/ 104 h 89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900" h="89004">
                <a:moveTo>
                  <a:pt x="0" y="12804"/>
                </a:moveTo>
                <a:cubicBezTo>
                  <a:pt x="274108" y="50904"/>
                  <a:pt x="548217" y="89004"/>
                  <a:pt x="749300" y="89004"/>
                </a:cubicBezTo>
                <a:cubicBezTo>
                  <a:pt x="950383" y="89004"/>
                  <a:pt x="1083733" y="27621"/>
                  <a:pt x="1206500" y="12804"/>
                </a:cubicBezTo>
                <a:cubicBezTo>
                  <a:pt x="1329267" y="-2013"/>
                  <a:pt x="1485900" y="104"/>
                  <a:pt x="1485900" y="104"/>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04" name="Freihandform 11"/>
          <p:cNvSpPr>
            <a:spLocks/>
          </p:cNvSpPr>
          <p:nvPr/>
        </p:nvSpPr>
        <p:spPr bwMode="auto">
          <a:xfrm>
            <a:off x="8026400" y="2565400"/>
            <a:ext cx="723900" cy="266700"/>
          </a:xfrm>
          <a:custGeom>
            <a:avLst/>
            <a:gdLst>
              <a:gd name="T0" fmla="*/ 0 w 685800"/>
              <a:gd name="T1" fmla="*/ 0 h 316088"/>
              <a:gd name="T2" fmla="*/ 392543 w 685800"/>
              <a:gd name="T3" fmla="*/ 33045 h 316088"/>
              <a:gd name="T4" fmla="*/ 991688 w 685800"/>
              <a:gd name="T5" fmla="*/ 66088 h 316088"/>
              <a:gd name="T6" fmla="*/ 1115648 w 685800"/>
              <a:gd name="T7" fmla="*/ 66088 h 316088"/>
              <a:gd name="T8" fmla="*/ 1115648 w 685800"/>
              <a:gd name="T9" fmla="*/ 66088 h 316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800" h="316088">
                <a:moveTo>
                  <a:pt x="0" y="0"/>
                </a:moveTo>
                <a:cubicBezTo>
                  <a:pt x="69850" y="50800"/>
                  <a:pt x="139700" y="101600"/>
                  <a:pt x="241300" y="152400"/>
                </a:cubicBezTo>
                <a:cubicBezTo>
                  <a:pt x="342900" y="203200"/>
                  <a:pt x="535517" y="279400"/>
                  <a:pt x="609600" y="304800"/>
                </a:cubicBezTo>
                <a:cubicBezTo>
                  <a:pt x="683683" y="330200"/>
                  <a:pt x="685800" y="304800"/>
                  <a:pt x="685800" y="3048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05" name="Ellipse 17"/>
          <p:cNvSpPr>
            <a:spLocks noChangeArrowheads="1"/>
          </p:cNvSpPr>
          <p:nvPr/>
        </p:nvSpPr>
        <p:spPr bwMode="auto">
          <a:xfrm flipH="1">
            <a:off x="6178550" y="2579688"/>
            <a:ext cx="136525" cy="134937"/>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cxnSp>
        <p:nvCxnSpPr>
          <p:cNvPr id="28706" name="Gerade Verbindung 21"/>
          <p:cNvCxnSpPr>
            <a:cxnSpLocks noChangeShapeType="1"/>
            <a:stCxn id="28745" idx="3"/>
            <a:endCxn id="28708" idx="1"/>
          </p:cNvCxnSpPr>
          <p:nvPr/>
        </p:nvCxnSpPr>
        <p:spPr bwMode="auto">
          <a:xfrm flipH="1">
            <a:off x="5022850" y="2673350"/>
            <a:ext cx="1230313" cy="1627188"/>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7" name="Gerade Verbindung 26"/>
          <p:cNvCxnSpPr>
            <a:cxnSpLocks noChangeShapeType="1"/>
            <a:stCxn id="28779" idx="1"/>
          </p:cNvCxnSpPr>
          <p:nvPr/>
        </p:nvCxnSpPr>
        <p:spPr bwMode="auto">
          <a:xfrm flipH="1">
            <a:off x="4684713" y="4346575"/>
            <a:ext cx="36512" cy="192088"/>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08" name="Ellipse 171"/>
          <p:cNvSpPr>
            <a:spLocks noChangeArrowheads="1"/>
          </p:cNvSpPr>
          <p:nvPr/>
        </p:nvSpPr>
        <p:spPr bwMode="auto">
          <a:xfrm flipH="1">
            <a:off x="4897438" y="4278313"/>
            <a:ext cx="146050" cy="155575"/>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28709" name="Group 501"/>
          <p:cNvGrpSpPr>
            <a:grpSpLocks/>
          </p:cNvGrpSpPr>
          <p:nvPr/>
        </p:nvGrpSpPr>
        <p:grpSpPr bwMode="auto">
          <a:xfrm>
            <a:off x="4635500" y="4184650"/>
            <a:ext cx="619125" cy="304800"/>
            <a:chOff x="-4275" y="4797"/>
            <a:chExt cx="1316" cy="1107"/>
          </a:xfrm>
        </p:grpSpPr>
        <p:grpSp>
          <p:nvGrpSpPr>
            <p:cNvPr id="28769" name="Group 502"/>
            <p:cNvGrpSpPr>
              <a:grpSpLocks/>
            </p:cNvGrpSpPr>
            <p:nvPr/>
          </p:nvGrpSpPr>
          <p:grpSpPr bwMode="auto">
            <a:xfrm>
              <a:off x="-4275" y="4797"/>
              <a:ext cx="1316" cy="1043"/>
              <a:chOff x="-5001" y="4162"/>
              <a:chExt cx="1316" cy="1043"/>
            </a:xfrm>
          </p:grpSpPr>
          <p:sp>
            <p:nvSpPr>
              <p:cNvPr id="28773" name="Oval 503"/>
              <p:cNvSpPr>
                <a:spLocks noChangeArrowheads="1"/>
              </p:cNvSpPr>
              <p:nvPr/>
            </p:nvSpPr>
            <p:spPr bwMode="auto">
              <a:xfrm>
                <a:off x="-4819" y="4389"/>
                <a:ext cx="953" cy="81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74" name="Line 504"/>
              <p:cNvSpPr>
                <a:spLocks noChangeShapeType="1"/>
              </p:cNvSpPr>
              <p:nvPr/>
            </p:nvSpPr>
            <p:spPr bwMode="auto">
              <a:xfrm>
                <a:off x="-4003"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75" name="Line 505"/>
              <p:cNvSpPr>
                <a:spLocks noChangeShapeType="1"/>
              </p:cNvSpPr>
              <p:nvPr/>
            </p:nvSpPr>
            <p:spPr bwMode="auto">
              <a:xfrm>
                <a:off x="-3867" y="4797"/>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76" name="Line 506"/>
              <p:cNvSpPr>
                <a:spLocks noChangeShapeType="1"/>
              </p:cNvSpPr>
              <p:nvPr/>
            </p:nvSpPr>
            <p:spPr bwMode="auto">
              <a:xfrm flipV="1">
                <a:off x="-4003" y="438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77" name="Line 507"/>
              <p:cNvSpPr>
                <a:spLocks noChangeShapeType="1"/>
              </p:cNvSpPr>
              <p:nvPr/>
            </p:nvSpPr>
            <p:spPr bwMode="auto">
              <a:xfrm flipV="1">
                <a:off x="-4366" y="4162"/>
                <a:ext cx="0" cy="2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78" name="Line 508"/>
              <p:cNvSpPr>
                <a:spLocks noChangeShapeType="1"/>
              </p:cNvSpPr>
              <p:nvPr/>
            </p:nvSpPr>
            <p:spPr bwMode="auto">
              <a:xfrm flipH="1" flipV="1">
                <a:off x="-4819" y="4389"/>
                <a:ext cx="136"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79" name="Line 509"/>
              <p:cNvSpPr>
                <a:spLocks noChangeShapeType="1"/>
              </p:cNvSpPr>
              <p:nvPr/>
            </p:nvSpPr>
            <p:spPr bwMode="auto">
              <a:xfrm>
                <a:off x="-5001" y="4751"/>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80" name="Line 510"/>
              <p:cNvSpPr>
                <a:spLocks noChangeShapeType="1"/>
              </p:cNvSpPr>
              <p:nvPr/>
            </p:nvSpPr>
            <p:spPr bwMode="auto">
              <a:xfrm flipH="1">
                <a:off x="-4819"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8770" name="Oval 511"/>
            <p:cNvSpPr>
              <a:spLocks noChangeArrowheads="1"/>
            </p:cNvSpPr>
            <p:nvPr/>
          </p:nvSpPr>
          <p:spPr bwMode="auto">
            <a:xfrm>
              <a:off x="-3872"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71" name="Oval 512"/>
            <p:cNvSpPr>
              <a:spLocks noChangeArrowheads="1"/>
            </p:cNvSpPr>
            <p:nvPr/>
          </p:nvSpPr>
          <p:spPr bwMode="auto">
            <a:xfrm>
              <a:off x="-3672" y="5768"/>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72" name="Oval 513"/>
            <p:cNvSpPr>
              <a:spLocks noChangeArrowheads="1"/>
            </p:cNvSpPr>
            <p:nvPr/>
          </p:nvSpPr>
          <p:spPr bwMode="auto">
            <a:xfrm>
              <a:off x="-3480"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nvGrpSpPr>
          <p:cNvPr id="28710" name="Group 208"/>
          <p:cNvGrpSpPr>
            <a:grpSpLocks/>
          </p:cNvGrpSpPr>
          <p:nvPr/>
        </p:nvGrpSpPr>
        <p:grpSpPr bwMode="auto">
          <a:xfrm>
            <a:off x="6070600" y="2417763"/>
            <a:ext cx="333375" cy="287337"/>
            <a:chOff x="1663" y="3029"/>
            <a:chExt cx="210" cy="217"/>
          </a:xfrm>
        </p:grpSpPr>
        <p:sp>
          <p:nvSpPr>
            <p:cNvPr id="28745"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46"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47"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48"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49"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0"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1"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752" name="Group 216"/>
            <p:cNvGrpSpPr>
              <a:grpSpLocks/>
            </p:cNvGrpSpPr>
            <p:nvPr/>
          </p:nvGrpSpPr>
          <p:grpSpPr bwMode="auto">
            <a:xfrm rot="3730572">
              <a:off x="1677" y="3079"/>
              <a:ext cx="88" cy="116"/>
              <a:chOff x="1299" y="2934"/>
              <a:chExt cx="137" cy="201"/>
            </a:xfrm>
          </p:grpSpPr>
          <p:sp>
            <p:nvSpPr>
              <p:cNvPr id="28763"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64"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65"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66"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67"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68"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8753"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4"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5"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6"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7"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8"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59"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8760" name="Group 230"/>
            <p:cNvGrpSpPr>
              <a:grpSpLocks/>
            </p:cNvGrpSpPr>
            <p:nvPr/>
          </p:nvGrpSpPr>
          <p:grpSpPr bwMode="auto">
            <a:xfrm>
              <a:off x="1753" y="3029"/>
              <a:ext cx="52" cy="27"/>
              <a:chOff x="544" y="3132"/>
              <a:chExt cx="69" cy="29"/>
            </a:xfrm>
          </p:grpSpPr>
          <p:sp>
            <p:nvSpPr>
              <p:cNvPr id="28761"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62"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28711" name="Text Box 88"/>
          <p:cNvSpPr txBox="1">
            <a:spLocks noChangeArrowheads="1"/>
          </p:cNvSpPr>
          <p:nvPr/>
        </p:nvSpPr>
        <p:spPr bwMode="auto">
          <a:xfrm>
            <a:off x="242888" y="3375025"/>
            <a:ext cx="735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FEBA</a:t>
            </a:r>
          </a:p>
        </p:txBody>
      </p:sp>
      <p:sp>
        <p:nvSpPr>
          <p:cNvPr id="28713" name="Ellipse 254"/>
          <p:cNvSpPr>
            <a:spLocks noChangeArrowheads="1"/>
          </p:cNvSpPr>
          <p:nvPr/>
        </p:nvSpPr>
        <p:spPr bwMode="auto">
          <a:xfrm rot="740362">
            <a:off x="1949450" y="3854450"/>
            <a:ext cx="2309813" cy="312738"/>
          </a:xfrm>
          <a:prstGeom prst="ellipse">
            <a:avLst/>
          </a:prstGeom>
          <a:solidFill>
            <a:srgbClr val="990000">
              <a:alpha val="25098"/>
            </a:srgbClr>
          </a:solidFill>
          <a:ln w="12700" algn="ctr">
            <a:solidFill>
              <a:srgbClr val="990000"/>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14" name="Freihandform 249"/>
          <p:cNvSpPr>
            <a:spLocks/>
          </p:cNvSpPr>
          <p:nvPr/>
        </p:nvSpPr>
        <p:spPr bwMode="auto">
          <a:xfrm>
            <a:off x="304800" y="3111500"/>
            <a:ext cx="8458200" cy="635000"/>
          </a:xfrm>
          <a:custGeom>
            <a:avLst/>
            <a:gdLst>
              <a:gd name="T0" fmla="*/ 8458200 w 8458200"/>
              <a:gd name="T1" fmla="*/ 594964 h 635274"/>
              <a:gd name="T2" fmla="*/ 7810500 w 8458200"/>
              <a:gd name="T3" fmla="*/ 632933 h 635274"/>
              <a:gd name="T4" fmla="*/ 7264400 w 8458200"/>
              <a:gd name="T5" fmla="*/ 582308 h 635274"/>
              <a:gd name="T6" fmla="*/ 6985000 w 8458200"/>
              <a:gd name="T7" fmla="*/ 468402 h 635274"/>
              <a:gd name="T8" fmla="*/ 6515100 w 8458200"/>
              <a:gd name="T9" fmla="*/ 151993 h 635274"/>
              <a:gd name="T10" fmla="*/ 6172200 w 8458200"/>
              <a:gd name="T11" fmla="*/ 126681 h 635274"/>
              <a:gd name="T12" fmla="*/ 5588000 w 8458200"/>
              <a:gd name="T13" fmla="*/ 164653 h 635274"/>
              <a:gd name="T14" fmla="*/ 4711700 w 8458200"/>
              <a:gd name="T15" fmla="*/ 121 h 635274"/>
              <a:gd name="T16" fmla="*/ 3848100 w 8458200"/>
              <a:gd name="T17" fmla="*/ 139341 h 635274"/>
              <a:gd name="T18" fmla="*/ 3429000 w 8458200"/>
              <a:gd name="T19" fmla="*/ 215277 h 635274"/>
              <a:gd name="T20" fmla="*/ 3276600 w 8458200"/>
              <a:gd name="T21" fmla="*/ 164653 h 635274"/>
              <a:gd name="T22" fmla="*/ 2832100 w 8458200"/>
              <a:gd name="T23" fmla="*/ 227933 h 635274"/>
              <a:gd name="T24" fmla="*/ 2565400 w 8458200"/>
              <a:gd name="T25" fmla="*/ 354497 h 635274"/>
              <a:gd name="T26" fmla="*/ 2336800 w 8458200"/>
              <a:gd name="T27" fmla="*/ 430433 h 635274"/>
              <a:gd name="T28" fmla="*/ 1917700 w 8458200"/>
              <a:gd name="T29" fmla="*/ 430433 h 635274"/>
              <a:gd name="T30" fmla="*/ 1333500 w 8458200"/>
              <a:gd name="T31" fmla="*/ 392464 h 635274"/>
              <a:gd name="T32" fmla="*/ 736600 w 8458200"/>
              <a:gd name="T33" fmla="*/ 227933 h 635274"/>
              <a:gd name="T34" fmla="*/ 342900 w 8458200"/>
              <a:gd name="T35" fmla="*/ 177305 h 635274"/>
              <a:gd name="T36" fmla="*/ 0 w 8458200"/>
              <a:gd name="T37" fmla="*/ 177305 h 635274"/>
              <a:gd name="T38" fmla="*/ 0 w 8458200"/>
              <a:gd name="T39" fmla="*/ 177305 h 635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58200" h="635274">
                <a:moveTo>
                  <a:pt x="8458200" y="597021"/>
                </a:moveTo>
                <a:cubicBezTo>
                  <a:pt x="8233833" y="617129"/>
                  <a:pt x="8009467" y="637238"/>
                  <a:pt x="7810500" y="635121"/>
                </a:cubicBezTo>
                <a:cubicBezTo>
                  <a:pt x="7611533" y="633004"/>
                  <a:pt x="7401983" y="611838"/>
                  <a:pt x="7264400" y="584321"/>
                </a:cubicBezTo>
                <a:cubicBezTo>
                  <a:pt x="7126817" y="556804"/>
                  <a:pt x="7109883" y="541988"/>
                  <a:pt x="6985000" y="470021"/>
                </a:cubicBezTo>
                <a:cubicBezTo>
                  <a:pt x="6860117" y="398054"/>
                  <a:pt x="6650567" y="209671"/>
                  <a:pt x="6515100" y="152521"/>
                </a:cubicBezTo>
                <a:cubicBezTo>
                  <a:pt x="6379633" y="95371"/>
                  <a:pt x="6326717" y="125004"/>
                  <a:pt x="6172200" y="127121"/>
                </a:cubicBezTo>
                <a:cubicBezTo>
                  <a:pt x="6017683" y="129238"/>
                  <a:pt x="5831417" y="186388"/>
                  <a:pt x="5588000" y="165221"/>
                </a:cubicBezTo>
                <a:cubicBezTo>
                  <a:pt x="5344583" y="144054"/>
                  <a:pt x="5001683" y="4354"/>
                  <a:pt x="4711700" y="121"/>
                </a:cubicBezTo>
                <a:cubicBezTo>
                  <a:pt x="4421717" y="-4112"/>
                  <a:pt x="4061883" y="103838"/>
                  <a:pt x="3848100" y="139821"/>
                </a:cubicBezTo>
                <a:cubicBezTo>
                  <a:pt x="3634317" y="175804"/>
                  <a:pt x="3524250" y="211788"/>
                  <a:pt x="3429000" y="216021"/>
                </a:cubicBezTo>
                <a:cubicBezTo>
                  <a:pt x="3333750" y="220254"/>
                  <a:pt x="3376083" y="163104"/>
                  <a:pt x="3276600" y="165221"/>
                </a:cubicBezTo>
                <a:cubicBezTo>
                  <a:pt x="3177117" y="167338"/>
                  <a:pt x="2950633" y="196971"/>
                  <a:pt x="2832100" y="228721"/>
                </a:cubicBezTo>
                <a:cubicBezTo>
                  <a:pt x="2713567" y="260471"/>
                  <a:pt x="2647950" y="321854"/>
                  <a:pt x="2565400" y="355721"/>
                </a:cubicBezTo>
                <a:cubicBezTo>
                  <a:pt x="2482850" y="389588"/>
                  <a:pt x="2444750" y="419221"/>
                  <a:pt x="2336800" y="431921"/>
                </a:cubicBezTo>
                <a:cubicBezTo>
                  <a:pt x="2228850" y="444621"/>
                  <a:pt x="2084917" y="438271"/>
                  <a:pt x="1917700" y="431921"/>
                </a:cubicBezTo>
                <a:cubicBezTo>
                  <a:pt x="1750483" y="425571"/>
                  <a:pt x="1530350" y="427688"/>
                  <a:pt x="1333500" y="393821"/>
                </a:cubicBezTo>
                <a:cubicBezTo>
                  <a:pt x="1136650" y="359954"/>
                  <a:pt x="901700" y="264704"/>
                  <a:pt x="736600" y="228721"/>
                </a:cubicBezTo>
                <a:cubicBezTo>
                  <a:pt x="571500" y="192738"/>
                  <a:pt x="465667" y="186388"/>
                  <a:pt x="342900" y="177921"/>
                </a:cubicBezTo>
                <a:cubicBezTo>
                  <a:pt x="220133" y="169454"/>
                  <a:pt x="0" y="177921"/>
                  <a:pt x="0" y="177921"/>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15" name="Text Box 86"/>
          <p:cNvSpPr txBox="1">
            <a:spLocks noChangeArrowheads="1"/>
          </p:cNvSpPr>
          <p:nvPr/>
        </p:nvSpPr>
        <p:spPr bwMode="auto">
          <a:xfrm>
            <a:off x="322263" y="1938338"/>
            <a:ext cx="1052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PL GVPL</a:t>
            </a:r>
          </a:p>
        </p:txBody>
      </p:sp>
      <p:sp>
        <p:nvSpPr>
          <p:cNvPr id="28716" name="Freihandform 256"/>
          <p:cNvSpPr>
            <a:spLocks/>
          </p:cNvSpPr>
          <p:nvPr/>
        </p:nvSpPr>
        <p:spPr bwMode="auto">
          <a:xfrm>
            <a:off x="4719638" y="2336800"/>
            <a:ext cx="944562" cy="1854200"/>
          </a:xfrm>
          <a:custGeom>
            <a:avLst/>
            <a:gdLst>
              <a:gd name="T0" fmla="*/ 939301 w 945316"/>
              <a:gd name="T1" fmla="*/ 0 h 1854200"/>
              <a:gd name="T2" fmla="*/ 661679 w 945316"/>
              <a:gd name="T3" fmla="*/ 317500 h 1854200"/>
              <a:gd name="T4" fmla="*/ 384056 w 945316"/>
              <a:gd name="T5" fmla="*/ 444500 h 1854200"/>
              <a:gd name="T6" fmla="*/ 295723 w 945316"/>
              <a:gd name="T7" fmla="*/ 723900 h 1854200"/>
              <a:gd name="T8" fmla="*/ 371437 w 945316"/>
              <a:gd name="T9" fmla="*/ 914400 h 1854200"/>
              <a:gd name="T10" fmla="*/ 156911 w 945316"/>
              <a:gd name="T11" fmla="*/ 1384300 h 1854200"/>
              <a:gd name="T12" fmla="*/ 5484 w 945316"/>
              <a:gd name="T13" fmla="*/ 1600200 h 1854200"/>
              <a:gd name="T14" fmla="*/ 30716 w 945316"/>
              <a:gd name="T15" fmla="*/ 1854200 h 1854200"/>
              <a:gd name="T16" fmla="*/ 30716 w 945316"/>
              <a:gd name="T17" fmla="*/ 1854200 h 1854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5316" h="1854200">
                <a:moveTo>
                  <a:pt x="945316" y="0"/>
                </a:moveTo>
                <a:cubicBezTo>
                  <a:pt x="852182" y="121708"/>
                  <a:pt x="759049" y="243417"/>
                  <a:pt x="665916" y="317500"/>
                </a:cubicBezTo>
                <a:cubicBezTo>
                  <a:pt x="572783" y="391583"/>
                  <a:pt x="447899" y="376767"/>
                  <a:pt x="386516" y="444500"/>
                </a:cubicBezTo>
                <a:cubicBezTo>
                  <a:pt x="325133" y="512233"/>
                  <a:pt x="299733" y="645583"/>
                  <a:pt x="297616" y="723900"/>
                </a:cubicBezTo>
                <a:cubicBezTo>
                  <a:pt x="295499" y="802217"/>
                  <a:pt x="397099" y="804333"/>
                  <a:pt x="373816" y="914400"/>
                </a:cubicBezTo>
                <a:cubicBezTo>
                  <a:pt x="350533" y="1024467"/>
                  <a:pt x="219299" y="1270000"/>
                  <a:pt x="157916" y="1384300"/>
                </a:cubicBezTo>
                <a:cubicBezTo>
                  <a:pt x="96533" y="1498600"/>
                  <a:pt x="26683" y="1521883"/>
                  <a:pt x="5516" y="1600200"/>
                </a:cubicBezTo>
                <a:cubicBezTo>
                  <a:pt x="-15651" y="1678517"/>
                  <a:pt x="30916" y="1854200"/>
                  <a:pt x="30916" y="18542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8717" name="Gerade Verbindung 259"/>
          <p:cNvCxnSpPr>
            <a:cxnSpLocks noChangeShapeType="1"/>
          </p:cNvCxnSpPr>
          <p:nvPr/>
        </p:nvCxnSpPr>
        <p:spPr bwMode="auto">
          <a:xfrm>
            <a:off x="4865688" y="3543300"/>
            <a:ext cx="227012" cy="3492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8" name="Gerade Verbindung 261"/>
          <p:cNvCxnSpPr>
            <a:cxnSpLocks noChangeShapeType="1"/>
          </p:cNvCxnSpPr>
          <p:nvPr/>
        </p:nvCxnSpPr>
        <p:spPr bwMode="auto">
          <a:xfrm flipH="1">
            <a:off x="1733550" y="3724275"/>
            <a:ext cx="111125" cy="147638"/>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719" name="Gruppieren 50"/>
          <p:cNvGrpSpPr>
            <a:grpSpLocks/>
          </p:cNvGrpSpPr>
          <p:nvPr/>
        </p:nvGrpSpPr>
        <p:grpSpPr bwMode="auto">
          <a:xfrm>
            <a:off x="6845300" y="2986088"/>
            <a:ext cx="303213" cy="238125"/>
            <a:chOff x="5745163" y="4373563"/>
            <a:chExt cx="303212" cy="238125"/>
          </a:xfrm>
        </p:grpSpPr>
        <p:sp>
          <p:nvSpPr>
            <p:cNvPr id="28740"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741"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42"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743"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8744"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28720" name="Gruppieren 278"/>
          <p:cNvGrpSpPr>
            <a:grpSpLocks/>
          </p:cNvGrpSpPr>
          <p:nvPr/>
        </p:nvGrpSpPr>
        <p:grpSpPr bwMode="auto">
          <a:xfrm>
            <a:off x="3454400" y="2717800"/>
            <a:ext cx="1106488" cy="419100"/>
            <a:chOff x="3454400" y="2717480"/>
            <a:chExt cx="1106943" cy="419024"/>
          </a:xfrm>
        </p:grpSpPr>
        <p:cxnSp>
          <p:nvCxnSpPr>
            <p:cNvPr id="28737" name="Gerade Verbindung 264"/>
            <p:cNvCxnSpPr>
              <a:cxnSpLocks noChangeShapeType="1"/>
            </p:cNvCxnSpPr>
            <p:nvPr/>
          </p:nvCxnSpPr>
          <p:spPr bwMode="auto">
            <a:xfrm flipV="1">
              <a:off x="3454400" y="3028950"/>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8" name="Gerade Verbindung mit Pfeil 274"/>
            <p:cNvCxnSpPr>
              <a:cxnSpLocks noChangeShapeType="1"/>
            </p:cNvCxnSpPr>
            <p:nvPr/>
          </p:nvCxnSpPr>
          <p:spPr bwMode="auto">
            <a:xfrm flipV="1">
              <a:off x="3615531" y="2717480"/>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9" name="Gerade Verbindung 276"/>
            <p:cNvCxnSpPr>
              <a:cxnSpLocks noChangeShapeType="1"/>
            </p:cNvCxnSpPr>
            <p:nvPr/>
          </p:nvCxnSpPr>
          <p:spPr bwMode="auto">
            <a:xfrm flipH="1">
              <a:off x="3619500" y="3049191"/>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721" name="Gruppieren 280"/>
          <p:cNvGrpSpPr>
            <a:grpSpLocks/>
          </p:cNvGrpSpPr>
          <p:nvPr/>
        </p:nvGrpSpPr>
        <p:grpSpPr bwMode="auto">
          <a:xfrm>
            <a:off x="1393825" y="2820988"/>
            <a:ext cx="1582738" cy="419100"/>
            <a:chOff x="1393825" y="2820800"/>
            <a:chExt cx="1581944" cy="419024"/>
          </a:xfrm>
        </p:grpSpPr>
        <p:cxnSp>
          <p:nvCxnSpPr>
            <p:cNvPr id="28734" name="Gerade Verbindung 284"/>
            <p:cNvCxnSpPr>
              <a:cxnSpLocks noChangeShapeType="1"/>
            </p:cNvCxnSpPr>
            <p:nvPr/>
          </p:nvCxnSpPr>
          <p:spPr bwMode="auto">
            <a:xfrm flipH="1" flipV="1">
              <a:off x="2730163" y="3132270"/>
              <a:ext cx="245606"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5" name="Gerade Verbindung mit Pfeil 285"/>
            <p:cNvCxnSpPr>
              <a:cxnSpLocks noChangeShapeType="1"/>
            </p:cNvCxnSpPr>
            <p:nvPr/>
          </p:nvCxnSpPr>
          <p:spPr bwMode="auto">
            <a:xfrm flipH="1" flipV="1">
              <a:off x="1393825" y="2820800"/>
              <a:ext cx="1336338"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6" name="Gerade Verbindung 286"/>
            <p:cNvCxnSpPr>
              <a:cxnSpLocks noChangeShapeType="1"/>
            </p:cNvCxnSpPr>
            <p:nvPr/>
          </p:nvCxnSpPr>
          <p:spPr bwMode="auto">
            <a:xfrm>
              <a:off x="2730163" y="3152511"/>
              <a:ext cx="12336"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722" name="Gruppieren 159"/>
          <p:cNvGrpSpPr>
            <a:grpSpLocks/>
          </p:cNvGrpSpPr>
          <p:nvPr/>
        </p:nvGrpSpPr>
        <p:grpSpPr bwMode="auto">
          <a:xfrm>
            <a:off x="7210425" y="2768600"/>
            <a:ext cx="1106488" cy="419100"/>
            <a:chOff x="7210163" y="2768044"/>
            <a:chExt cx="1106943" cy="419024"/>
          </a:xfrm>
        </p:grpSpPr>
        <p:cxnSp>
          <p:nvCxnSpPr>
            <p:cNvPr id="28731" name="Gerade Verbindung 291"/>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2" name="Gerade Verbindung mit Pfeil 292"/>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3" name="Gerade Verbindung 293"/>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723" name="Gruppieren 281"/>
          <p:cNvGrpSpPr>
            <a:grpSpLocks/>
          </p:cNvGrpSpPr>
          <p:nvPr/>
        </p:nvGrpSpPr>
        <p:grpSpPr bwMode="auto">
          <a:xfrm>
            <a:off x="5621338" y="2540000"/>
            <a:ext cx="1106487" cy="598488"/>
            <a:chOff x="5620566" y="2540293"/>
            <a:chExt cx="1107449" cy="598780"/>
          </a:xfrm>
        </p:grpSpPr>
        <p:cxnSp>
          <p:nvCxnSpPr>
            <p:cNvPr id="28728" name="Gerade Verbindung 295"/>
            <p:cNvCxnSpPr>
              <a:cxnSpLocks noChangeShapeType="1"/>
            </p:cNvCxnSpPr>
            <p:nvPr/>
          </p:nvCxnSpPr>
          <p:spPr bwMode="auto">
            <a:xfrm flipH="1" flipV="1">
              <a:off x="6556077" y="2998080"/>
              <a:ext cx="171938" cy="816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9" name="Gerade Verbindung mit Pfeil 296"/>
            <p:cNvCxnSpPr>
              <a:cxnSpLocks noChangeShapeType="1"/>
            </p:cNvCxnSpPr>
            <p:nvPr/>
          </p:nvCxnSpPr>
          <p:spPr bwMode="auto">
            <a:xfrm flipH="1" flipV="1">
              <a:off x="5620566" y="2540293"/>
              <a:ext cx="935511" cy="58686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0" name="Gerade Verbindung 297"/>
            <p:cNvCxnSpPr>
              <a:cxnSpLocks noChangeShapeType="1"/>
            </p:cNvCxnSpPr>
            <p:nvPr/>
          </p:nvCxnSpPr>
          <p:spPr bwMode="auto">
            <a:xfrm>
              <a:off x="6556077" y="3014304"/>
              <a:ext cx="8636" cy="12476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724" name="Ellipse 160"/>
          <p:cNvSpPr>
            <a:spLocks noChangeArrowheads="1"/>
          </p:cNvSpPr>
          <p:nvPr/>
        </p:nvSpPr>
        <p:spPr bwMode="auto">
          <a:xfrm>
            <a:off x="4665663" y="4600575"/>
            <a:ext cx="1404937" cy="746125"/>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8725" name="Freihandform 161"/>
          <p:cNvSpPr>
            <a:spLocks/>
          </p:cNvSpPr>
          <p:nvPr/>
        </p:nvSpPr>
        <p:spPr bwMode="auto">
          <a:xfrm>
            <a:off x="8289925" y="2768600"/>
            <a:ext cx="434975" cy="2578100"/>
          </a:xfrm>
          <a:custGeom>
            <a:avLst/>
            <a:gdLst>
              <a:gd name="T0" fmla="*/ 79389 w 434949"/>
              <a:gd name="T1" fmla="*/ 0 h 2578100"/>
              <a:gd name="T2" fmla="*/ 104797 w 434949"/>
              <a:gd name="T3" fmla="*/ 101600 h 2578100"/>
              <a:gd name="T4" fmla="*/ 104797 w 434949"/>
              <a:gd name="T5" fmla="*/ 368300 h 2578100"/>
              <a:gd name="T6" fmla="*/ 3149 w 434949"/>
              <a:gd name="T7" fmla="*/ 787400 h 2578100"/>
              <a:gd name="T8" fmla="*/ 41265 w 434949"/>
              <a:gd name="T9" fmla="*/ 1092200 h 2578100"/>
              <a:gd name="T10" fmla="*/ 193745 w 434949"/>
              <a:gd name="T11" fmla="*/ 1358900 h 2578100"/>
              <a:gd name="T12" fmla="*/ 346217 w 434949"/>
              <a:gd name="T13" fmla="*/ 1752600 h 2578100"/>
              <a:gd name="T14" fmla="*/ 358917 w 434949"/>
              <a:gd name="T15" fmla="*/ 2171700 h 2578100"/>
              <a:gd name="T16" fmla="*/ 435157 w 434949"/>
              <a:gd name="T17" fmla="*/ 2578100 h 2578100"/>
              <a:gd name="T18" fmla="*/ 435157 w 434949"/>
              <a:gd name="T19" fmla="*/ 2578100 h 2578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949" h="2578100">
                <a:moveTo>
                  <a:pt x="79349" y="0"/>
                </a:moveTo>
                <a:cubicBezTo>
                  <a:pt x="89932" y="20108"/>
                  <a:pt x="100516" y="40217"/>
                  <a:pt x="104749" y="101600"/>
                </a:cubicBezTo>
                <a:cubicBezTo>
                  <a:pt x="108982" y="162983"/>
                  <a:pt x="121682" y="254000"/>
                  <a:pt x="104749" y="368300"/>
                </a:cubicBezTo>
                <a:cubicBezTo>
                  <a:pt x="87816" y="482600"/>
                  <a:pt x="13732" y="666750"/>
                  <a:pt x="3149" y="787400"/>
                </a:cubicBezTo>
                <a:cubicBezTo>
                  <a:pt x="-7434" y="908050"/>
                  <a:pt x="9499" y="996950"/>
                  <a:pt x="41249" y="1092200"/>
                </a:cubicBezTo>
                <a:cubicBezTo>
                  <a:pt x="72999" y="1187450"/>
                  <a:pt x="142849" y="1248833"/>
                  <a:pt x="193649" y="1358900"/>
                </a:cubicBezTo>
                <a:cubicBezTo>
                  <a:pt x="244449" y="1468967"/>
                  <a:pt x="318532" y="1617133"/>
                  <a:pt x="346049" y="1752600"/>
                </a:cubicBezTo>
                <a:cubicBezTo>
                  <a:pt x="373566" y="1888067"/>
                  <a:pt x="343932" y="2034117"/>
                  <a:pt x="358749" y="2171700"/>
                </a:cubicBezTo>
                <a:cubicBezTo>
                  <a:pt x="373566" y="2309283"/>
                  <a:pt x="434949" y="2578100"/>
                  <a:pt x="434949" y="25781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26" name="Freihandform 162"/>
          <p:cNvSpPr>
            <a:spLocks/>
          </p:cNvSpPr>
          <p:nvPr/>
        </p:nvSpPr>
        <p:spPr bwMode="auto">
          <a:xfrm>
            <a:off x="279400" y="2794000"/>
            <a:ext cx="4487863" cy="1620838"/>
          </a:xfrm>
          <a:custGeom>
            <a:avLst/>
            <a:gdLst>
              <a:gd name="T0" fmla="*/ 4629567 w 4470400"/>
              <a:gd name="T1" fmla="*/ 1421025 h 1614475"/>
              <a:gd name="T2" fmla="*/ 4327068 w 4470400"/>
              <a:gd name="T3" fmla="*/ 1552601 h 1614475"/>
              <a:gd name="T4" fmla="*/ 3932501 w 4470400"/>
              <a:gd name="T5" fmla="*/ 1631548 h 1614475"/>
              <a:gd name="T6" fmla="*/ 3590545 w 4470400"/>
              <a:gd name="T7" fmla="*/ 1671021 h 1614475"/>
              <a:gd name="T8" fmla="*/ 3248590 w 4470400"/>
              <a:gd name="T9" fmla="*/ 1578917 h 1614475"/>
              <a:gd name="T10" fmla="*/ 2946088 w 4470400"/>
              <a:gd name="T11" fmla="*/ 1447340 h 1614475"/>
              <a:gd name="T12" fmla="*/ 2525219 w 4470400"/>
              <a:gd name="T13" fmla="*/ 1302608 h 1614475"/>
              <a:gd name="T14" fmla="*/ 1999133 w 4470400"/>
              <a:gd name="T15" fmla="*/ 1184187 h 1614475"/>
              <a:gd name="T16" fmla="*/ 1499349 w 4470400"/>
              <a:gd name="T17" fmla="*/ 1013139 h 1614475"/>
              <a:gd name="T18" fmla="*/ 907500 w 4470400"/>
              <a:gd name="T19" fmla="*/ 697355 h 1614475"/>
              <a:gd name="T20" fmla="*/ 605002 w 4470400"/>
              <a:gd name="T21" fmla="*/ 473675 h 1614475"/>
              <a:gd name="T22" fmla="*/ 289349 w 4470400"/>
              <a:gd name="T23" fmla="*/ 302625 h 1614475"/>
              <a:gd name="T24" fmla="*/ 131523 w 4470400"/>
              <a:gd name="T25" fmla="*/ 197367 h 1614475"/>
              <a:gd name="T26" fmla="*/ 0 w 4470400"/>
              <a:gd name="T27" fmla="*/ 0 h 1614475"/>
              <a:gd name="T28" fmla="*/ 0 w 4470400"/>
              <a:gd name="T29" fmla="*/ 0 h 16144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70400" h="1614475">
                <a:moveTo>
                  <a:pt x="4470400" y="1371600"/>
                </a:moveTo>
                <a:cubicBezTo>
                  <a:pt x="4380441" y="1418166"/>
                  <a:pt x="4290483" y="1464733"/>
                  <a:pt x="4178300" y="1498600"/>
                </a:cubicBezTo>
                <a:cubicBezTo>
                  <a:pt x="4066117" y="1532467"/>
                  <a:pt x="3915833" y="1555750"/>
                  <a:pt x="3797300" y="1574800"/>
                </a:cubicBezTo>
                <a:cubicBezTo>
                  <a:pt x="3678767" y="1593850"/>
                  <a:pt x="3577167" y="1621367"/>
                  <a:pt x="3467100" y="1612900"/>
                </a:cubicBezTo>
                <a:cubicBezTo>
                  <a:pt x="3357033" y="1604433"/>
                  <a:pt x="3240617" y="1559983"/>
                  <a:pt x="3136900" y="1524000"/>
                </a:cubicBezTo>
                <a:cubicBezTo>
                  <a:pt x="3033183" y="1488017"/>
                  <a:pt x="2961217" y="1441450"/>
                  <a:pt x="2844800" y="1397000"/>
                </a:cubicBezTo>
                <a:cubicBezTo>
                  <a:pt x="2728383" y="1352550"/>
                  <a:pt x="2590800" y="1299633"/>
                  <a:pt x="2438400" y="1257300"/>
                </a:cubicBezTo>
                <a:cubicBezTo>
                  <a:pt x="2286000" y="1214967"/>
                  <a:pt x="2095500" y="1189567"/>
                  <a:pt x="1930400" y="1143000"/>
                </a:cubicBezTo>
                <a:cubicBezTo>
                  <a:pt x="1765300" y="1096433"/>
                  <a:pt x="1623483" y="1056217"/>
                  <a:pt x="1447800" y="977900"/>
                </a:cubicBezTo>
                <a:cubicBezTo>
                  <a:pt x="1272117" y="899583"/>
                  <a:pt x="1020233" y="759883"/>
                  <a:pt x="876300" y="673100"/>
                </a:cubicBezTo>
                <a:cubicBezTo>
                  <a:pt x="732367" y="586317"/>
                  <a:pt x="683683" y="520700"/>
                  <a:pt x="584200" y="457200"/>
                </a:cubicBezTo>
                <a:cubicBezTo>
                  <a:pt x="484717" y="393700"/>
                  <a:pt x="355600" y="336550"/>
                  <a:pt x="279400" y="292100"/>
                </a:cubicBezTo>
                <a:cubicBezTo>
                  <a:pt x="203200" y="247650"/>
                  <a:pt x="173567" y="239183"/>
                  <a:pt x="127000" y="190500"/>
                </a:cubicBezTo>
                <a:cubicBezTo>
                  <a:pt x="80433" y="141817"/>
                  <a:pt x="0" y="0"/>
                  <a:pt x="0"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727" name="Textfeld 168"/>
          <p:cNvSpPr txBox="1">
            <a:spLocks noChangeArrowheads="1"/>
          </p:cNvSpPr>
          <p:nvPr/>
        </p:nvSpPr>
        <p:spPr bwMode="auto">
          <a:xfrm>
            <a:off x="5356225" y="5029200"/>
            <a:ext cx="5857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100"/>
              <a:t>AA „L“</a:t>
            </a:r>
          </a:p>
        </p:txBody>
      </p:sp>
    </p:spTree>
    <p:extLst>
      <p:ext uri="{BB962C8B-B14F-4D97-AF65-F5344CB8AC3E}">
        <p14:creationId xmlns:p14="http://schemas.microsoft.com/office/powerpoint/2010/main" val="3071154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3"/>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269875" y="1787525"/>
            <a:ext cx="8516938" cy="4687888"/>
          </a:xfrm>
          <a:prstGeom prst="rect">
            <a:avLst/>
          </a:prstGeom>
          <a:noFill/>
          <a:ln w="9525">
            <a:solidFill>
              <a:srgbClr val="990000"/>
            </a:solidFill>
            <a:miter lim="800000"/>
            <a:headEnd/>
            <a:tailEnd/>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29699" name="Group 5"/>
          <p:cNvGrpSpPr>
            <a:grpSpLocks/>
          </p:cNvGrpSpPr>
          <p:nvPr/>
        </p:nvGrpSpPr>
        <p:grpSpPr bwMode="auto">
          <a:xfrm>
            <a:off x="7446963" y="5122863"/>
            <a:ext cx="1238250" cy="681037"/>
            <a:chOff x="3683" y="2467"/>
            <a:chExt cx="780" cy="429"/>
          </a:xfrm>
        </p:grpSpPr>
        <p:grpSp>
          <p:nvGrpSpPr>
            <p:cNvPr id="29830" name="Group 6"/>
            <p:cNvGrpSpPr>
              <a:grpSpLocks/>
            </p:cNvGrpSpPr>
            <p:nvPr/>
          </p:nvGrpSpPr>
          <p:grpSpPr bwMode="auto">
            <a:xfrm>
              <a:off x="3683" y="2467"/>
              <a:ext cx="780" cy="364"/>
              <a:chOff x="2283" y="843"/>
              <a:chExt cx="1004" cy="490"/>
            </a:xfrm>
          </p:grpSpPr>
          <p:sp>
            <p:nvSpPr>
              <p:cNvPr id="29832"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833"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34"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35"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836"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37"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38" name="Text Box 9"/>
              <p:cNvSpPr txBox="1">
                <a:spLocks noChangeArrowheads="1"/>
              </p:cNvSpPr>
              <p:nvPr/>
            </p:nvSpPr>
            <p:spPr bwMode="auto">
              <a:xfrm>
                <a:off x="2283" y="1048"/>
                <a:ext cx="436"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MINFBN24</a:t>
                </a:r>
              </a:p>
            </p:txBody>
          </p:sp>
          <p:sp>
            <p:nvSpPr>
              <p:cNvPr id="29839"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29831" name="Line 15"/>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9700" name="Group 16"/>
          <p:cNvGrpSpPr>
            <a:grpSpLocks/>
          </p:cNvGrpSpPr>
          <p:nvPr/>
        </p:nvGrpSpPr>
        <p:grpSpPr bwMode="auto">
          <a:xfrm>
            <a:off x="5651500" y="4205288"/>
            <a:ext cx="955675" cy="425450"/>
            <a:chOff x="344" y="2569"/>
            <a:chExt cx="602" cy="268"/>
          </a:xfrm>
        </p:grpSpPr>
        <p:grpSp>
          <p:nvGrpSpPr>
            <p:cNvPr id="29822" name="Gruppieren 41"/>
            <p:cNvGrpSpPr>
              <a:grpSpLocks/>
            </p:cNvGrpSpPr>
            <p:nvPr/>
          </p:nvGrpSpPr>
          <p:grpSpPr bwMode="auto">
            <a:xfrm>
              <a:off x="473" y="2569"/>
              <a:ext cx="300" cy="229"/>
              <a:chOff x="1417638" y="2201863"/>
              <a:chExt cx="476252" cy="365125"/>
            </a:xfrm>
          </p:grpSpPr>
          <p:sp>
            <p:nvSpPr>
              <p:cNvPr id="29825" name="Rectangle 38"/>
              <p:cNvSpPr>
                <a:spLocks noChangeArrowheads="1"/>
              </p:cNvSpPr>
              <p:nvPr/>
            </p:nvSpPr>
            <p:spPr bwMode="auto">
              <a:xfrm>
                <a:off x="1420813" y="2271713"/>
                <a:ext cx="473075" cy="295275"/>
              </a:xfrm>
              <a:prstGeom prst="rect">
                <a:avLst/>
              </a:prstGeom>
              <a:solidFill>
                <a:srgbClr val="007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826" name="Line 39"/>
              <p:cNvSpPr>
                <a:spLocks noChangeShapeType="1"/>
              </p:cNvSpPr>
              <p:nvPr/>
            </p:nvSpPr>
            <p:spPr bwMode="auto">
              <a:xfrm flipV="1">
                <a:off x="1417638" y="2270125"/>
                <a:ext cx="47466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27" name="Line 40"/>
              <p:cNvSpPr>
                <a:spLocks noChangeShapeType="1"/>
              </p:cNvSpPr>
              <p:nvPr/>
            </p:nvSpPr>
            <p:spPr bwMode="auto">
              <a:xfrm>
                <a:off x="1430338" y="2271713"/>
                <a:ext cx="463552"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28" name="AutoShape 41"/>
              <p:cNvSpPr>
                <a:spLocks noChangeArrowheads="1"/>
              </p:cNvSpPr>
              <p:nvPr/>
            </p:nvSpPr>
            <p:spPr bwMode="auto">
              <a:xfrm>
                <a:off x="1616074"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829"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8" name="Rechteck 4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3.</a:t>
              </a:r>
            </a:p>
          </p:txBody>
        </p:sp>
        <p:sp>
          <p:nvSpPr>
            <p:cNvPr id="50" name="Rechteck 49"/>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29701" name="Freeform 25"/>
          <p:cNvSpPr>
            <a:spLocks/>
          </p:cNvSpPr>
          <p:nvPr/>
        </p:nvSpPr>
        <p:spPr bwMode="auto">
          <a:xfrm>
            <a:off x="279400" y="2478088"/>
            <a:ext cx="2590800" cy="519112"/>
          </a:xfrm>
          <a:custGeom>
            <a:avLst/>
            <a:gdLst>
              <a:gd name="T0" fmla="*/ 0 w 1632"/>
              <a:gd name="T1" fmla="*/ 2147483647 h 327"/>
              <a:gd name="T2" fmla="*/ 2147483647 w 1632"/>
              <a:gd name="T3" fmla="*/ 2147483647 h 327"/>
              <a:gd name="T4" fmla="*/ 2147483647 w 1632"/>
              <a:gd name="T5" fmla="*/ 2147483647 h 327"/>
              <a:gd name="T6" fmla="*/ 2147483647 w 1632"/>
              <a:gd name="T7" fmla="*/ 2147483647 h 327"/>
              <a:gd name="T8" fmla="*/ 2147483647 w 1632"/>
              <a:gd name="T9" fmla="*/ 2147483647 h 327"/>
              <a:gd name="T10" fmla="*/ 2147483647 w 1632"/>
              <a:gd name="T11" fmla="*/ 2147483647 h 327"/>
              <a:gd name="T12" fmla="*/ 2147483647 w 1632"/>
              <a:gd name="T13" fmla="*/ 2147483647 h 327"/>
              <a:gd name="T14" fmla="*/ 2147483647 w 1632"/>
              <a:gd name="T15" fmla="*/ 2147483647 h 327"/>
              <a:gd name="T16" fmla="*/ 2147483647 w 1632"/>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2" h="327">
                <a:moveTo>
                  <a:pt x="0" y="135"/>
                </a:moveTo>
                <a:cubicBezTo>
                  <a:pt x="76" y="133"/>
                  <a:pt x="152" y="131"/>
                  <a:pt x="216" y="111"/>
                </a:cubicBezTo>
                <a:cubicBezTo>
                  <a:pt x="280" y="91"/>
                  <a:pt x="333" y="30"/>
                  <a:pt x="384" y="15"/>
                </a:cubicBezTo>
                <a:cubicBezTo>
                  <a:pt x="435" y="0"/>
                  <a:pt x="453" y="8"/>
                  <a:pt x="520" y="23"/>
                </a:cubicBezTo>
                <a:cubicBezTo>
                  <a:pt x="587" y="38"/>
                  <a:pt x="699" y="72"/>
                  <a:pt x="784" y="103"/>
                </a:cubicBezTo>
                <a:cubicBezTo>
                  <a:pt x="869" y="134"/>
                  <a:pt x="949" y="172"/>
                  <a:pt x="1032" y="207"/>
                </a:cubicBezTo>
                <a:cubicBezTo>
                  <a:pt x="1115" y="242"/>
                  <a:pt x="1199" y="295"/>
                  <a:pt x="1280" y="311"/>
                </a:cubicBezTo>
                <a:cubicBezTo>
                  <a:pt x="1361" y="327"/>
                  <a:pt x="1461" y="304"/>
                  <a:pt x="1520" y="303"/>
                </a:cubicBezTo>
                <a:cubicBezTo>
                  <a:pt x="1579" y="302"/>
                  <a:pt x="1613" y="303"/>
                  <a:pt x="1632" y="303"/>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02" name="Freeform 27"/>
          <p:cNvSpPr>
            <a:spLocks/>
          </p:cNvSpPr>
          <p:nvPr/>
        </p:nvSpPr>
        <p:spPr bwMode="auto">
          <a:xfrm>
            <a:off x="8407400" y="2616200"/>
            <a:ext cx="381000" cy="38100"/>
          </a:xfrm>
          <a:custGeom>
            <a:avLst/>
            <a:gdLst>
              <a:gd name="T0" fmla="*/ 0 w 240"/>
              <a:gd name="T1" fmla="*/ 0 h 24"/>
              <a:gd name="T2" fmla="*/ 2147483647 w 240"/>
              <a:gd name="T3" fmla="*/ 2147483647 h 24"/>
              <a:gd name="T4" fmla="*/ 2147483647 w 240"/>
              <a:gd name="T5" fmla="*/ 2147483647 h 24"/>
              <a:gd name="T6" fmla="*/ 0 60000 65536"/>
              <a:gd name="T7" fmla="*/ 0 60000 65536"/>
              <a:gd name="T8" fmla="*/ 0 60000 65536"/>
            </a:gdLst>
            <a:ahLst/>
            <a:cxnLst>
              <a:cxn ang="T6">
                <a:pos x="T0" y="T1"/>
              </a:cxn>
              <a:cxn ang="T7">
                <a:pos x="T2" y="T3"/>
              </a:cxn>
              <a:cxn ang="T8">
                <a:pos x="T4" y="T5"/>
              </a:cxn>
            </a:cxnLst>
            <a:rect l="0" t="0" r="r" b="b"/>
            <a:pathLst>
              <a:path w="240" h="24">
                <a:moveTo>
                  <a:pt x="0" y="0"/>
                </a:moveTo>
                <a:cubicBezTo>
                  <a:pt x="64" y="2"/>
                  <a:pt x="128" y="4"/>
                  <a:pt x="168" y="8"/>
                </a:cubicBezTo>
                <a:cubicBezTo>
                  <a:pt x="208" y="12"/>
                  <a:pt x="229" y="21"/>
                  <a:pt x="240" y="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03" name="Text Box 28"/>
          <p:cNvSpPr txBox="1">
            <a:spLocks noChangeArrowheads="1"/>
          </p:cNvSpPr>
          <p:nvPr/>
        </p:nvSpPr>
        <p:spPr bwMode="auto">
          <a:xfrm rot="-689388">
            <a:off x="263525" y="2625725"/>
            <a:ext cx="1052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PL GVPL</a:t>
            </a:r>
          </a:p>
        </p:txBody>
      </p:sp>
      <p:grpSp>
        <p:nvGrpSpPr>
          <p:cNvPr id="29704" name="Gruppieren 40"/>
          <p:cNvGrpSpPr>
            <a:grpSpLocks/>
          </p:cNvGrpSpPr>
          <p:nvPr/>
        </p:nvGrpSpPr>
        <p:grpSpPr bwMode="auto">
          <a:xfrm>
            <a:off x="979488" y="1270000"/>
            <a:ext cx="546100" cy="1254125"/>
            <a:chOff x="1060659" y="1410695"/>
            <a:chExt cx="545910" cy="1254983"/>
          </a:xfrm>
        </p:grpSpPr>
        <p:cxnSp>
          <p:nvCxnSpPr>
            <p:cNvPr id="29819" name="Gerader Verbinder 41"/>
            <p:cNvCxnSpPr>
              <a:cxnSpLocks noChangeShapeType="1"/>
            </p:cNvCxnSpPr>
            <p:nvPr/>
          </p:nvCxnSpPr>
          <p:spPr bwMode="auto">
            <a:xfrm flipV="1">
              <a:off x="1060659" y="2119498"/>
              <a:ext cx="0" cy="54618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20" name="Gerader Verbinder 42"/>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hteck 43"/>
            <p:cNvSpPr/>
            <p:nvPr/>
          </p:nvSpPr>
          <p:spPr>
            <a:xfrm rot="18661414">
              <a:off x="904774" y="1641166"/>
              <a:ext cx="705332" cy="244390"/>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Torspitze</a:t>
              </a:r>
            </a:p>
          </p:txBody>
        </p:sp>
      </p:grpSp>
      <p:grpSp>
        <p:nvGrpSpPr>
          <p:cNvPr id="29705" name="Gruppieren 40"/>
          <p:cNvGrpSpPr>
            <a:grpSpLocks/>
          </p:cNvGrpSpPr>
          <p:nvPr/>
        </p:nvGrpSpPr>
        <p:grpSpPr bwMode="auto">
          <a:xfrm>
            <a:off x="4143375" y="1270000"/>
            <a:ext cx="546100" cy="1446213"/>
            <a:chOff x="1060659" y="1310627"/>
            <a:chExt cx="545910" cy="1447195"/>
          </a:xfrm>
        </p:grpSpPr>
        <p:cxnSp>
          <p:nvCxnSpPr>
            <p:cNvPr id="29816" name="Gerader Verbinder 41"/>
            <p:cNvCxnSpPr>
              <a:cxnSpLocks noChangeShapeType="1"/>
            </p:cNvCxnSpPr>
            <p:nvPr/>
          </p:nvCxnSpPr>
          <p:spPr bwMode="auto">
            <a:xfrm flipV="1">
              <a:off x="1060659" y="2119498"/>
              <a:ext cx="0" cy="638324"/>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17" name="Gerader Verbinder 42"/>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hteck 43"/>
            <p:cNvSpPr/>
            <p:nvPr/>
          </p:nvSpPr>
          <p:spPr>
            <a:xfrm rot="18661414">
              <a:off x="807079" y="1638794"/>
              <a:ext cx="900724" cy="244390"/>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dirty="0" smtClean="0">
                  <a:effectLst>
                    <a:outerShdw blurRad="38100" dist="38100" dir="2700000" algn="tl">
                      <a:srgbClr val="C0C0C0"/>
                    </a:outerShdw>
                  </a:effectLst>
                  <a:latin typeface="Arial" charset="0"/>
                </a:rPr>
                <a:t>Graue Wand</a:t>
              </a:r>
            </a:p>
          </p:txBody>
        </p:sp>
      </p:grpSp>
      <p:grpSp>
        <p:nvGrpSpPr>
          <p:cNvPr id="29706" name="Gruppieren 40"/>
          <p:cNvGrpSpPr>
            <a:grpSpLocks/>
          </p:cNvGrpSpPr>
          <p:nvPr/>
        </p:nvGrpSpPr>
        <p:grpSpPr bwMode="auto">
          <a:xfrm>
            <a:off x="7637463" y="1270000"/>
            <a:ext cx="546100" cy="1135063"/>
            <a:chOff x="1060659" y="1393222"/>
            <a:chExt cx="545910" cy="1135708"/>
          </a:xfrm>
        </p:grpSpPr>
        <p:cxnSp>
          <p:nvCxnSpPr>
            <p:cNvPr id="29813" name="Gerader Verbinder 41"/>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14" name="Gerader Verbinder 42"/>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hteck 43"/>
            <p:cNvSpPr/>
            <p:nvPr/>
          </p:nvSpPr>
          <p:spPr>
            <a:xfrm rot="18661414">
              <a:off x="891314" y="1637153"/>
              <a:ext cx="732254"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Kalkwand</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sp>
        <p:nvSpPr>
          <p:cNvPr id="29707" name="Freeform 41"/>
          <p:cNvSpPr>
            <a:spLocks/>
          </p:cNvSpPr>
          <p:nvPr/>
        </p:nvSpPr>
        <p:spPr bwMode="auto">
          <a:xfrm>
            <a:off x="317500" y="2705100"/>
            <a:ext cx="8458200" cy="850900"/>
          </a:xfrm>
          <a:custGeom>
            <a:avLst/>
            <a:gdLst>
              <a:gd name="T0" fmla="*/ 0 w 5328"/>
              <a:gd name="T1" fmla="*/ 2147483647 h 536"/>
              <a:gd name="T2" fmla="*/ 2147483647 w 5328"/>
              <a:gd name="T3" fmla="*/ 2147483647 h 536"/>
              <a:gd name="T4" fmla="*/ 2147483647 w 5328"/>
              <a:gd name="T5" fmla="*/ 2147483647 h 536"/>
              <a:gd name="T6" fmla="*/ 2147483647 w 5328"/>
              <a:gd name="T7" fmla="*/ 2147483647 h 536"/>
              <a:gd name="T8" fmla="*/ 2147483647 w 5328"/>
              <a:gd name="T9" fmla="*/ 2147483647 h 536"/>
              <a:gd name="T10" fmla="*/ 2147483647 w 5328"/>
              <a:gd name="T11" fmla="*/ 2147483647 h 536"/>
              <a:gd name="T12" fmla="*/ 2147483647 w 5328"/>
              <a:gd name="T13" fmla="*/ 2147483647 h 536"/>
              <a:gd name="T14" fmla="*/ 2147483647 w 5328"/>
              <a:gd name="T15" fmla="*/ 2147483647 h 536"/>
              <a:gd name="T16" fmla="*/ 2147483647 w 5328"/>
              <a:gd name="T17" fmla="*/ 2147483647 h 536"/>
              <a:gd name="T18" fmla="*/ 2147483647 w 5328"/>
              <a:gd name="T19" fmla="*/ 2147483647 h 536"/>
              <a:gd name="T20" fmla="*/ 2147483647 w 5328"/>
              <a:gd name="T21" fmla="*/ 2147483647 h 536"/>
              <a:gd name="T22" fmla="*/ 2147483647 w 5328"/>
              <a:gd name="T23" fmla="*/ 2147483647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8" h="536">
                <a:moveTo>
                  <a:pt x="0" y="368"/>
                </a:moveTo>
                <a:cubicBezTo>
                  <a:pt x="171" y="389"/>
                  <a:pt x="343" y="411"/>
                  <a:pt x="480" y="400"/>
                </a:cubicBezTo>
                <a:cubicBezTo>
                  <a:pt x="617" y="389"/>
                  <a:pt x="645" y="345"/>
                  <a:pt x="824" y="304"/>
                </a:cubicBezTo>
                <a:cubicBezTo>
                  <a:pt x="1003" y="263"/>
                  <a:pt x="1377" y="184"/>
                  <a:pt x="1552" y="152"/>
                </a:cubicBezTo>
                <a:cubicBezTo>
                  <a:pt x="1727" y="120"/>
                  <a:pt x="1767" y="133"/>
                  <a:pt x="1872" y="112"/>
                </a:cubicBezTo>
                <a:cubicBezTo>
                  <a:pt x="1977" y="91"/>
                  <a:pt x="2088" y="41"/>
                  <a:pt x="2184" y="24"/>
                </a:cubicBezTo>
                <a:cubicBezTo>
                  <a:pt x="2280" y="7"/>
                  <a:pt x="2363" y="0"/>
                  <a:pt x="2448" y="8"/>
                </a:cubicBezTo>
                <a:cubicBezTo>
                  <a:pt x="2533" y="16"/>
                  <a:pt x="2557" y="20"/>
                  <a:pt x="2696" y="72"/>
                </a:cubicBezTo>
                <a:cubicBezTo>
                  <a:pt x="2835" y="124"/>
                  <a:pt x="3144" y="261"/>
                  <a:pt x="3280" y="320"/>
                </a:cubicBezTo>
                <a:cubicBezTo>
                  <a:pt x="3416" y="379"/>
                  <a:pt x="3313" y="403"/>
                  <a:pt x="3512" y="424"/>
                </a:cubicBezTo>
                <a:cubicBezTo>
                  <a:pt x="3711" y="445"/>
                  <a:pt x="4169" y="429"/>
                  <a:pt x="4472" y="448"/>
                </a:cubicBezTo>
                <a:cubicBezTo>
                  <a:pt x="4775" y="467"/>
                  <a:pt x="5188" y="523"/>
                  <a:pt x="5328" y="53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08" name="Text Box 42"/>
          <p:cNvSpPr txBox="1">
            <a:spLocks noChangeArrowheads="1"/>
          </p:cNvSpPr>
          <p:nvPr/>
        </p:nvSpPr>
        <p:spPr bwMode="auto">
          <a:xfrm>
            <a:off x="277813" y="3355975"/>
            <a:ext cx="735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FEBA</a:t>
            </a:r>
          </a:p>
        </p:txBody>
      </p:sp>
      <p:grpSp>
        <p:nvGrpSpPr>
          <p:cNvPr id="29709" name="Group 100"/>
          <p:cNvGrpSpPr>
            <a:grpSpLocks/>
          </p:cNvGrpSpPr>
          <p:nvPr/>
        </p:nvGrpSpPr>
        <p:grpSpPr bwMode="auto">
          <a:xfrm>
            <a:off x="4745038" y="2617788"/>
            <a:ext cx="333375" cy="287337"/>
            <a:chOff x="1663" y="3029"/>
            <a:chExt cx="210" cy="217"/>
          </a:xfrm>
        </p:grpSpPr>
        <p:sp>
          <p:nvSpPr>
            <p:cNvPr id="29789" name="AutoShape 101"/>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9790" name="Line 102"/>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1" name="Line 103"/>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2" name="Line 104"/>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3" name="Line 105"/>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4" name="Line 106"/>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5" name="Line 107"/>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9796" name="Group 108"/>
            <p:cNvGrpSpPr>
              <a:grpSpLocks/>
            </p:cNvGrpSpPr>
            <p:nvPr/>
          </p:nvGrpSpPr>
          <p:grpSpPr bwMode="auto">
            <a:xfrm rot="3730572">
              <a:off x="1677" y="3079"/>
              <a:ext cx="88" cy="116"/>
              <a:chOff x="1299" y="2934"/>
              <a:chExt cx="137" cy="201"/>
            </a:xfrm>
          </p:grpSpPr>
          <p:sp>
            <p:nvSpPr>
              <p:cNvPr id="29807" name="Line 109"/>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08" name="Line 110"/>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09" name="Line 111"/>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10" name="Line 112"/>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11" name="Line 113"/>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12" name="Line 114"/>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9797" name="Line 115"/>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8" name="Line 116"/>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99" name="Line 117"/>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00" name="Line 118"/>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01" name="Line 119"/>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02" name="Line 120"/>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803" name="Line 121"/>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9804" name="Group 122"/>
            <p:cNvGrpSpPr>
              <a:grpSpLocks/>
            </p:cNvGrpSpPr>
            <p:nvPr/>
          </p:nvGrpSpPr>
          <p:grpSpPr bwMode="auto">
            <a:xfrm>
              <a:off x="1753" y="3029"/>
              <a:ext cx="52" cy="27"/>
              <a:chOff x="544" y="3132"/>
              <a:chExt cx="69" cy="29"/>
            </a:xfrm>
          </p:grpSpPr>
          <p:sp>
            <p:nvSpPr>
              <p:cNvPr id="29805" name="Oval 123"/>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9806" name="Oval 124"/>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29710" name="Group 125"/>
          <p:cNvGrpSpPr>
            <a:grpSpLocks/>
          </p:cNvGrpSpPr>
          <p:nvPr/>
        </p:nvGrpSpPr>
        <p:grpSpPr bwMode="auto">
          <a:xfrm>
            <a:off x="3217863" y="2705100"/>
            <a:ext cx="333375" cy="287338"/>
            <a:chOff x="1663" y="3029"/>
            <a:chExt cx="210" cy="217"/>
          </a:xfrm>
        </p:grpSpPr>
        <p:sp>
          <p:nvSpPr>
            <p:cNvPr id="29765" name="AutoShape 126"/>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9766" name="Line 127"/>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67" name="Line 128"/>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68" name="Line 129"/>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69" name="Line 130"/>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0" name="Line 131"/>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1" name="Line 132"/>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9772" name="Group 133"/>
            <p:cNvGrpSpPr>
              <a:grpSpLocks/>
            </p:cNvGrpSpPr>
            <p:nvPr/>
          </p:nvGrpSpPr>
          <p:grpSpPr bwMode="auto">
            <a:xfrm rot="3730572">
              <a:off x="1677" y="3079"/>
              <a:ext cx="88" cy="116"/>
              <a:chOff x="1299" y="2934"/>
              <a:chExt cx="137" cy="201"/>
            </a:xfrm>
          </p:grpSpPr>
          <p:sp>
            <p:nvSpPr>
              <p:cNvPr id="29783" name="Line 134"/>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84" name="Line 135"/>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85" name="Line 136"/>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86" name="Line 137"/>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87" name="Line 138"/>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88" name="Line 139"/>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9773" name="Line 140"/>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4" name="Line 141"/>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5" name="Line 142"/>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6" name="Line 143"/>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7" name="Line 144"/>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8" name="Line 145"/>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79" name="Line 146"/>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9780" name="Group 147"/>
            <p:cNvGrpSpPr>
              <a:grpSpLocks/>
            </p:cNvGrpSpPr>
            <p:nvPr/>
          </p:nvGrpSpPr>
          <p:grpSpPr bwMode="auto">
            <a:xfrm>
              <a:off x="1753" y="3029"/>
              <a:ext cx="52" cy="27"/>
              <a:chOff x="544" y="3132"/>
              <a:chExt cx="69" cy="29"/>
            </a:xfrm>
          </p:grpSpPr>
          <p:sp>
            <p:nvSpPr>
              <p:cNvPr id="29781" name="Oval 148"/>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9782" name="Oval 149"/>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29711" name="Rectangle 2"/>
          <p:cNvSpPr>
            <a:spLocks noChangeArrowheads="1"/>
          </p:cNvSpPr>
          <p:nvPr/>
        </p:nvSpPr>
        <p:spPr bwMode="auto">
          <a:xfrm>
            <a:off x="791542" y="2270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a:t>FEBA „E“</a:t>
            </a:r>
            <a:endParaRPr lang="de-AT" altLang="de-DE" sz="2800" b="1"/>
          </a:p>
        </p:txBody>
      </p:sp>
      <p:cxnSp>
        <p:nvCxnSpPr>
          <p:cNvPr id="29713" name="Gerader Verbinder 41"/>
          <p:cNvCxnSpPr>
            <a:cxnSpLocks noChangeShapeType="1"/>
          </p:cNvCxnSpPr>
          <p:nvPr/>
        </p:nvCxnSpPr>
        <p:spPr bwMode="auto">
          <a:xfrm flipH="1" flipV="1">
            <a:off x="6443663" y="2071688"/>
            <a:ext cx="0" cy="40957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Rechteck 105"/>
          <p:cNvSpPr/>
          <p:nvPr/>
        </p:nvSpPr>
        <p:spPr bwMode="auto">
          <a:xfrm rot="18661414">
            <a:off x="6299994" y="1588294"/>
            <a:ext cx="681038" cy="24765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Torwand</a:t>
            </a:r>
          </a:p>
        </p:txBody>
      </p:sp>
      <p:cxnSp>
        <p:nvCxnSpPr>
          <p:cNvPr id="29715" name="Gerade Verbindung 8"/>
          <p:cNvCxnSpPr>
            <a:cxnSpLocks noChangeShapeType="1"/>
          </p:cNvCxnSpPr>
          <p:nvPr/>
        </p:nvCxnSpPr>
        <p:spPr bwMode="auto">
          <a:xfrm flipV="1">
            <a:off x="6443663" y="1455738"/>
            <a:ext cx="541337" cy="6159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6" name="Freihandform 12"/>
          <p:cNvSpPr>
            <a:spLocks/>
          </p:cNvSpPr>
          <p:nvPr/>
        </p:nvSpPr>
        <p:spPr bwMode="auto">
          <a:xfrm>
            <a:off x="6432550" y="2476500"/>
            <a:ext cx="796925" cy="2044700"/>
          </a:xfrm>
          <a:custGeom>
            <a:avLst/>
            <a:gdLst>
              <a:gd name="T0" fmla="*/ 5991 w 796626"/>
              <a:gd name="T1" fmla="*/ 0 h 2044700"/>
              <a:gd name="T2" fmla="*/ 184327 w 796626"/>
              <a:gd name="T3" fmla="*/ 127000 h 2044700"/>
              <a:gd name="T4" fmla="*/ 107895 w 796626"/>
              <a:gd name="T5" fmla="*/ 419100 h 2044700"/>
              <a:gd name="T6" fmla="*/ 5991 w 796626"/>
              <a:gd name="T7" fmla="*/ 584200 h 2044700"/>
              <a:gd name="T8" fmla="*/ 298971 w 796626"/>
              <a:gd name="T9" fmla="*/ 889000 h 2044700"/>
              <a:gd name="T10" fmla="*/ 757546 w 796626"/>
              <a:gd name="T11" fmla="*/ 1092200 h 2044700"/>
              <a:gd name="T12" fmla="*/ 770284 w 796626"/>
              <a:gd name="T13" fmla="*/ 1206500 h 2044700"/>
              <a:gd name="T14" fmla="*/ 693855 w 796626"/>
              <a:gd name="T15" fmla="*/ 1333500 h 2044700"/>
              <a:gd name="T16" fmla="*/ 693855 w 796626"/>
              <a:gd name="T17" fmla="*/ 1333500 h 2044700"/>
              <a:gd name="T18" fmla="*/ 540998 w 796626"/>
              <a:gd name="T19" fmla="*/ 1574800 h 2044700"/>
              <a:gd name="T20" fmla="*/ 490045 w 796626"/>
              <a:gd name="T21" fmla="*/ 1828800 h 2044700"/>
              <a:gd name="T22" fmla="*/ 158852 w 796626"/>
              <a:gd name="T23" fmla="*/ 1930400 h 2044700"/>
              <a:gd name="T24" fmla="*/ 18731 w 796626"/>
              <a:gd name="T25" fmla="*/ 2044700 h 2044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6626" h="2044700">
                <a:moveTo>
                  <a:pt x="5975" y="0"/>
                </a:moveTo>
                <a:cubicBezTo>
                  <a:pt x="86408" y="28575"/>
                  <a:pt x="166842" y="57150"/>
                  <a:pt x="183775" y="127000"/>
                </a:cubicBezTo>
                <a:cubicBezTo>
                  <a:pt x="200708" y="196850"/>
                  <a:pt x="137208" y="342900"/>
                  <a:pt x="107575" y="419100"/>
                </a:cubicBezTo>
                <a:cubicBezTo>
                  <a:pt x="77942" y="495300"/>
                  <a:pt x="-25775" y="505883"/>
                  <a:pt x="5975" y="584200"/>
                </a:cubicBezTo>
                <a:cubicBezTo>
                  <a:pt x="37725" y="662517"/>
                  <a:pt x="173192" y="804333"/>
                  <a:pt x="298075" y="889000"/>
                </a:cubicBezTo>
                <a:cubicBezTo>
                  <a:pt x="422958" y="973667"/>
                  <a:pt x="676958" y="1039283"/>
                  <a:pt x="755275" y="1092200"/>
                </a:cubicBezTo>
                <a:cubicBezTo>
                  <a:pt x="833592" y="1145117"/>
                  <a:pt x="778558" y="1166283"/>
                  <a:pt x="767975" y="1206500"/>
                </a:cubicBezTo>
                <a:cubicBezTo>
                  <a:pt x="757392" y="1246717"/>
                  <a:pt x="691775" y="1333500"/>
                  <a:pt x="691775" y="1333500"/>
                </a:cubicBezTo>
                <a:cubicBezTo>
                  <a:pt x="666375" y="1373717"/>
                  <a:pt x="573242" y="1492250"/>
                  <a:pt x="539375" y="1574800"/>
                </a:cubicBezTo>
                <a:cubicBezTo>
                  <a:pt x="505508" y="1657350"/>
                  <a:pt x="552075" y="1769533"/>
                  <a:pt x="488575" y="1828800"/>
                </a:cubicBezTo>
                <a:cubicBezTo>
                  <a:pt x="425075" y="1888067"/>
                  <a:pt x="236692" y="1894417"/>
                  <a:pt x="158375" y="1930400"/>
                </a:cubicBezTo>
                <a:cubicBezTo>
                  <a:pt x="80058" y="1966383"/>
                  <a:pt x="10208" y="1993900"/>
                  <a:pt x="18675" y="20447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17" name="Freihandform 13"/>
          <p:cNvSpPr>
            <a:spLocks/>
          </p:cNvSpPr>
          <p:nvPr/>
        </p:nvSpPr>
        <p:spPr bwMode="auto">
          <a:xfrm>
            <a:off x="2781300" y="2921000"/>
            <a:ext cx="3048000" cy="1519238"/>
          </a:xfrm>
          <a:custGeom>
            <a:avLst/>
            <a:gdLst>
              <a:gd name="T0" fmla="*/ 0 w 3048203"/>
              <a:gd name="T1" fmla="*/ 0 h 1518632"/>
              <a:gd name="T2" fmla="*/ 253864 w 3048203"/>
              <a:gd name="T3" fmla="*/ 242070 h 1518632"/>
              <a:gd name="T4" fmla="*/ 469652 w 3048203"/>
              <a:gd name="T5" fmla="*/ 382216 h 1518632"/>
              <a:gd name="T6" fmla="*/ 736208 w 3048203"/>
              <a:gd name="T7" fmla="*/ 458663 h 1518632"/>
              <a:gd name="T8" fmla="*/ 1091616 w 3048203"/>
              <a:gd name="T9" fmla="*/ 573327 h 1518632"/>
              <a:gd name="T10" fmla="*/ 1434332 w 3048203"/>
              <a:gd name="T11" fmla="*/ 713473 h 1518632"/>
              <a:gd name="T12" fmla="*/ 1802440 w 3048203"/>
              <a:gd name="T13" fmla="*/ 802658 h 1518632"/>
              <a:gd name="T14" fmla="*/ 1688204 w 3048203"/>
              <a:gd name="T15" fmla="*/ 968285 h 1518632"/>
              <a:gd name="T16" fmla="*/ 1650120 w 3048203"/>
              <a:gd name="T17" fmla="*/ 1121173 h 1518632"/>
              <a:gd name="T18" fmla="*/ 2424407 w 3048203"/>
              <a:gd name="T19" fmla="*/ 1439688 h 1518632"/>
              <a:gd name="T20" fmla="*/ 2995600 w 3048203"/>
              <a:gd name="T21" fmla="*/ 1516132 h 1518632"/>
              <a:gd name="T22" fmla="*/ 2982908 w 3048203"/>
              <a:gd name="T23" fmla="*/ 1516132 h 15186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48203" h="1518632">
                <a:moveTo>
                  <a:pt x="0" y="0"/>
                </a:moveTo>
                <a:cubicBezTo>
                  <a:pt x="87841" y="88900"/>
                  <a:pt x="175683" y="177800"/>
                  <a:pt x="254000" y="241300"/>
                </a:cubicBezTo>
                <a:cubicBezTo>
                  <a:pt x="332317" y="304800"/>
                  <a:pt x="389467" y="345017"/>
                  <a:pt x="469900" y="381000"/>
                </a:cubicBezTo>
                <a:cubicBezTo>
                  <a:pt x="550333" y="416983"/>
                  <a:pt x="632883" y="425450"/>
                  <a:pt x="736600" y="457200"/>
                </a:cubicBezTo>
                <a:cubicBezTo>
                  <a:pt x="840317" y="488950"/>
                  <a:pt x="975783" y="529167"/>
                  <a:pt x="1092200" y="571500"/>
                </a:cubicBezTo>
                <a:cubicBezTo>
                  <a:pt x="1208617" y="613833"/>
                  <a:pt x="1316567" y="673100"/>
                  <a:pt x="1435100" y="711200"/>
                </a:cubicBezTo>
                <a:cubicBezTo>
                  <a:pt x="1553633" y="749300"/>
                  <a:pt x="1761067" y="757767"/>
                  <a:pt x="1803400" y="800100"/>
                </a:cubicBezTo>
                <a:cubicBezTo>
                  <a:pt x="1845733" y="842433"/>
                  <a:pt x="1714500" y="912283"/>
                  <a:pt x="1689100" y="965200"/>
                </a:cubicBezTo>
                <a:cubicBezTo>
                  <a:pt x="1663700" y="1018117"/>
                  <a:pt x="1528233" y="1039283"/>
                  <a:pt x="1651000" y="1117600"/>
                </a:cubicBezTo>
                <a:cubicBezTo>
                  <a:pt x="1773767" y="1195917"/>
                  <a:pt x="2201333" y="1369483"/>
                  <a:pt x="2425700" y="1435100"/>
                </a:cubicBezTo>
                <a:cubicBezTo>
                  <a:pt x="2650067" y="1500717"/>
                  <a:pt x="2904067" y="1498600"/>
                  <a:pt x="2997200" y="1511300"/>
                </a:cubicBezTo>
                <a:cubicBezTo>
                  <a:pt x="3090333" y="1524000"/>
                  <a:pt x="3037416" y="1517650"/>
                  <a:pt x="2984500" y="15113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18" name="Text Box 42"/>
          <p:cNvSpPr txBox="1">
            <a:spLocks noChangeArrowheads="1"/>
          </p:cNvSpPr>
          <p:nvPr/>
        </p:nvSpPr>
        <p:spPr bwMode="auto">
          <a:xfrm>
            <a:off x="5962650" y="3422650"/>
            <a:ext cx="735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FEBA</a:t>
            </a:r>
          </a:p>
        </p:txBody>
      </p:sp>
      <p:cxnSp>
        <p:nvCxnSpPr>
          <p:cNvPr id="29719" name="Gerade Verbindung 15"/>
          <p:cNvCxnSpPr>
            <a:cxnSpLocks noChangeShapeType="1"/>
          </p:cNvCxnSpPr>
          <p:nvPr/>
        </p:nvCxnSpPr>
        <p:spPr bwMode="auto">
          <a:xfrm>
            <a:off x="6956425" y="3937000"/>
            <a:ext cx="142875" cy="7620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720" name="Group 92"/>
          <p:cNvGrpSpPr>
            <a:grpSpLocks/>
          </p:cNvGrpSpPr>
          <p:nvPr/>
        </p:nvGrpSpPr>
        <p:grpSpPr bwMode="auto">
          <a:xfrm>
            <a:off x="7191375" y="3756025"/>
            <a:ext cx="955675" cy="425450"/>
            <a:chOff x="344" y="2569"/>
            <a:chExt cx="602" cy="268"/>
          </a:xfrm>
        </p:grpSpPr>
        <p:grpSp>
          <p:nvGrpSpPr>
            <p:cNvPr id="29757" name="Gruppieren 41"/>
            <p:cNvGrpSpPr>
              <a:grpSpLocks/>
            </p:cNvGrpSpPr>
            <p:nvPr/>
          </p:nvGrpSpPr>
          <p:grpSpPr bwMode="auto">
            <a:xfrm>
              <a:off x="473" y="2569"/>
              <a:ext cx="300" cy="229"/>
              <a:chOff x="1417638" y="2201863"/>
              <a:chExt cx="476250" cy="365125"/>
            </a:xfrm>
          </p:grpSpPr>
          <p:sp>
            <p:nvSpPr>
              <p:cNvPr id="29760"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61"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62"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63"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64"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1" name="Rechteck 120"/>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2.</a:t>
              </a:r>
            </a:p>
          </p:txBody>
        </p:sp>
        <p:sp>
          <p:nvSpPr>
            <p:cNvPr id="122" name="Rechteck 121"/>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29721" name="Freihandform 16"/>
          <p:cNvSpPr>
            <a:spLocks/>
          </p:cNvSpPr>
          <p:nvPr/>
        </p:nvSpPr>
        <p:spPr bwMode="auto">
          <a:xfrm>
            <a:off x="5956300" y="4660900"/>
            <a:ext cx="762000" cy="1079500"/>
          </a:xfrm>
          <a:custGeom>
            <a:avLst/>
            <a:gdLst>
              <a:gd name="T0" fmla="*/ 215013 w 762702"/>
              <a:gd name="T1" fmla="*/ 0 h 1079500"/>
              <a:gd name="T2" fmla="*/ 391507 w 762702"/>
              <a:gd name="T3" fmla="*/ 139700 h 1079500"/>
              <a:gd name="T4" fmla="*/ 215013 w 762702"/>
              <a:gd name="T5" fmla="*/ 520700 h 1079500"/>
              <a:gd name="T6" fmla="*/ 694 w 762702"/>
              <a:gd name="T7" fmla="*/ 723900 h 1079500"/>
              <a:gd name="T8" fmla="*/ 290653 w 762702"/>
              <a:gd name="T9" fmla="*/ 863600 h 1079500"/>
              <a:gd name="T10" fmla="*/ 757105 w 762702"/>
              <a:gd name="T11" fmla="*/ 1079500 h 1079500"/>
              <a:gd name="T12" fmla="*/ 757105 w 762702"/>
              <a:gd name="T13" fmla="*/ 1079500 h 1079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2702" h="1079500">
                <a:moveTo>
                  <a:pt x="216602" y="0"/>
                </a:moveTo>
                <a:cubicBezTo>
                  <a:pt x="305502" y="26458"/>
                  <a:pt x="394402" y="52917"/>
                  <a:pt x="394402" y="139700"/>
                </a:cubicBezTo>
                <a:cubicBezTo>
                  <a:pt x="394402" y="226483"/>
                  <a:pt x="282219" y="423333"/>
                  <a:pt x="216602" y="520700"/>
                </a:cubicBezTo>
                <a:cubicBezTo>
                  <a:pt x="150985" y="618067"/>
                  <a:pt x="-11998" y="666750"/>
                  <a:pt x="702" y="723900"/>
                </a:cubicBezTo>
                <a:cubicBezTo>
                  <a:pt x="13402" y="781050"/>
                  <a:pt x="292802" y="863600"/>
                  <a:pt x="292802" y="863600"/>
                </a:cubicBezTo>
                <a:lnTo>
                  <a:pt x="762702" y="1079500"/>
                </a:ln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9722" name="Gerade Verbindung 18"/>
          <p:cNvCxnSpPr>
            <a:cxnSpLocks noChangeShapeType="1"/>
            <a:stCxn id="29721" idx="0"/>
          </p:cNvCxnSpPr>
          <p:nvPr/>
        </p:nvCxnSpPr>
        <p:spPr bwMode="auto">
          <a:xfrm flipV="1">
            <a:off x="6172200" y="4568825"/>
            <a:ext cx="109538" cy="92075"/>
          </a:xfrm>
          <a:prstGeom prst="line">
            <a:avLst/>
          </a:prstGeom>
          <a:noFill/>
          <a:ln w="28575"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3" name="Gerade Verbindung 22"/>
          <p:cNvCxnSpPr>
            <a:cxnSpLocks noChangeShapeType="1"/>
          </p:cNvCxnSpPr>
          <p:nvPr/>
        </p:nvCxnSpPr>
        <p:spPr bwMode="auto">
          <a:xfrm flipV="1">
            <a:off x="6718300" y="5700713"/>
            <a:ext cx="55563" cy="39687"/>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24" name="Freihandform 24"/>
          <p:cNvSpPr>
            <a:spLocks/>
          </p:cNvSpPr>
          <p:nvPr/>
        </p:nvSpPr>
        <p:spPr bwMode="auto">
          <a:xfrm>
            <a:off x="6426200" y="4291013"/>
            <a:ext cx="1333500" cy="293687"/>
          </a:xfrm>
          <a:custGeom>
            <a:avLst/>
            <a:gdLst>
              <a:gd name="T0" fmla="*/ 0 w 1333500"/>
              <a:gd name="T1" fmla="*/ 294135 h 293623"/>
              <a:gd name="T2" fmla="*/ 215900 w 1333500"/>
              <a:gd name="T3" fmla="*/ 192359 h 293623"/>
              <a:gd name="T4" fmla="*/ 546100 w 1333500"/>
              <a:gd name="T5" fmla="*/ 116023 h 293623"/>
              <a:gd name="T6" fmla="*/ 736600 w 1333500"/>
              <a:gd name="T7" fmla="*/ 1523 h 293623"/>
              <a:gd name="T8" fmla="*/ 1143000 w 1333500"/>
              <a:gd name="T9" fmla="*/ 205083 h 293623"/>
              <a:gd name="T10" fmla="*/ 1333500 w 1333500"/>
              <a:gd name="T11" fmla="*/ 281411 h 293623"/>
              <a:gd name="T12" fmla="*/ 1333500 w 1333500"/>
              <a:gd name="T13" fmla="*/ 281411 h 293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500" h="293623">
                <a:moveTo>
                  <a:pt x="0" y="293623"/>
                </a:moveTo>
                <a:cubicBezTo>
                  <a:pt x="62441" y="257639"/>
                  <a:pt x="124883" y="221656"/>
                  <a:pt x="215900" y="192023"/>
                </a:cubicBezTo>
                <a:cubicBezTo>
                  <a:pt x="306917" y="162390"/>
                  <a:pt x="459317" y="147573"/>
                  <a:pt x="546100" y="115823"/>
                </a:cubicBezTo>
                <a:cubicBezTo>
                  <a:pt x="632883" y="84073"/>
                  <a:pt x="637117" y="-13294"/>
                  <a:pt x="736600" y="1523"/>
                </a:cubicBezTo>
                <a:cubicBezTo>
                  <a:pt x="836083" y="16340"/>
                  <a:pt x="1043517" y="158156"/>
                  <a:pt x="1143000" y="204723"/>
                </a:cubicBezTo>
                <a:cubicBezTo>
                  <a:pt x="1242483" y="251290"/>
                  <a:pt x="1333500" y="280923"/>
                  <a:pt x="1333500" y="280923"/>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9725" name="Gerade Verbindung 26"/>
          <p:cNvCxnSpPr>
            <a:cxnSpLocks noChangeShapeType="1"/>
            <a:stCxn id="50" idx="2"/>
          </p:cNvCxnSpPr>
          <p:nvPr/>
        </p:nvCxnSpPr>
        <p:spPr bwMode="auto">
          <a:xfrm flipH="1">
            <a:off x="6443663" y="4630738"/>
            <a:ext cx="1587" cy="30162"/>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6" name="Gerade Verbindung 28"/>
          <p:cNvCxnSpPr>
            <a:cxnSpLocks noChangeShapeType="1"/>
          </p:cNvCxnSpPr>
          <p:nvPr/>
        </p:nvCxnSpPr>
        <p:spPr bwMode="auto">
          <a:xfrm>
            <a:off x="7758113" y="4567238"/>
            <a:ext cx="0" cy="93662"/>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27" name="Gerade Verbindung 30"/>
          <p:cNvCxnSpPr>
            <a:cxnSpLocks noChangeShapeType="1"/>
            <a:stCxn id="29724" idx="0"/>
          </p:cNvCxnSpPr>
          <p:nvPr/>
        </p:nvCxnSpPr>
        <p:spPr bwMode="auto">
          <a:xfrm>
            <a:off x="6426200" y="4584700"/>
            <a:ext cx="19050" cy="7620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28" name="Freihandform 33"/>
          <p:cNvSpPr>
            <a:spLocks/>
          </p:cNvSpPr>
          <p:nvPr/>
        </p:nvSpPr>
        <p:spPr bwMode="auto">
          <a:xfrm>
            <a:off x="4711700" y="2347913"/>
            <a:ext cx="4076700" cy="496887"/>
          </a:xfrm>
          <a:custGeom>
            <a:avLst/>
            <a:gdLst>
              <a:gd name="T0" fmla="*/ 4076700 w 4076700"/>
              <a:gd name="T1" fmla="*/ 294670 h 496624"/>
              <a:gd name="T2" fmla="*/ 3771900 w 4076700"/>
              <a:gd name="T3" fmla="*/ 281916 h 496624"/>
              <a:gd name="T4" fmla="*/ 3670300 w 4076700"/>
              <a:gd name="T5" fmla="*/ 294670 h 496624"/>
              <a:gd name="T6" fmla="*/ 3505200 w 4076700"/>
              <a:gd name="T7" fmla="*/ 167128 h 496624"/>
              <a:gd name="T8" fmla="*/ 3238500 w 4076700"/>
              <a:gd name="T9" fmla="*/ 14080 h 496624"/>
              <a:gd name="T10" fmla="*/ 2971800 w 4076700"/>
              <a:gd name="T11" fmla="*/ 14080 h 496624"/>
              <a:gd name="T12" fmla="*/ 2755900 w 4076700"/>
              <a:gd name="T13" fmla="*/ 77852 h 496624"/>
              <a:gd name="T14" fmla="*/ 2501900 w 4076700"/>
              <a:gd name="T15" fmla="*/ 128868 h 496624"/>
              <a:gd name="T16" fmla="*/ 2260600 w 4076700"/>
              <a:gd name="T17" fmla="*/ 154377 h 496624"/>
              <a:gd name="T18" fmla="*/ 1993900 w 4076700"/>
              <a:gd name="T19" fmla="*/ 77852 h 496624"/>
              <a:gd name="T20" fmla="*/ 1778000 w 4076700"/>
              <a:gd name="T21" fmla="*/ 128868 h 496624"/>
              <a:gd name="T22" fmla="*/ 1536700 w 4076700"/>
              <a:gd name="T23" fmla="*/ 167128 h 496624"/>
              <a:gd name="T24" fmla="*/ 1384300 w 4076700"/>
              <a:gd name="T25" fmla="*/ 192640 h 496624"/>
              <a:gd name="T26" fmla="*/ 1054100 w 4076700"/>
              <a:gd name="T27" fmla="*/ 116112 h 496624"/>
              <a:gd name="T28" fmla="*/ 787400 w 4076700"/>
              <a:gd name="T29" fmla="*/ 243655 h 496624"/>
              <a:gd name="T30" fmla="*/ 419100 w 4076700"/>
              <a:gd name="T31" fmla="*/ 358439 h 496624"/>
              <a:gd name="T32" fmla="*/ 177800 w 4076700"/>
              <a:gd name="T33" fmla="*/ 434962 h 496624"/>
              <a:gd name="T34" fmla="*/ 38100 w 4076700"/>
              <a:gd name="T35" fmla="*/ 498732 h 496624"/>
              <a:gd name="T36" fmla="*/ 38100 w 4076700"/>
              <a:gd name="T37" fmla="*/ 498732 h 496624"/>
              <a:gd name="T38" fmla="*/ 38100 w 4076700"/>
              <a:gd name="T39" fmla="*/ 498732 h 496624"/>
              <a:gd name="T40" fmla="*/ 0 w 4076700"/>
              <a:gd name="T41" fmla="*/ 498732 h 496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76700" h="496624">
                <a:moveTo>
                  <a:pt x="4076700" y="293424"/>
                </a:moveTo>
                <a:cubicBezTo>
                  <a:pt x="3958166" y="287074"/>
                  <a:pt x="3839633" y="280724"/>
                  <a:pt x="3771900" y="280724"/>
                </a:cubicBezTo>
                <a:cubicBezTo>
                  <a:pt x="3704167" y="280724"/>
                  <a:pt x="3714750" y="312474"/>
                  <a:pt x="3670300" y="293424"/>
                </a:cubicBezTo>
                <a:cubicBezTo>
                  <a:pt x="3625850" y="274374"/>
                  <a:pt x="3577167" y="212991"/>
                  <a:pt x="3505200" y="166424"/>
                </a:cubicBezTo>
                <a:cubicBezTo>
                  <a:pt x="3433233" y="119857"/>
                  <a:pt x="3327400" y="39424"/>
                  <a:pt x="3238500" y="14024"/>
                </a:cubicBezTo>
                <a:cubicBezTo>
                  <a:pt x="3149600" y="-11376"/>
                  <a:pt x="3052233" y="3441"/>
                  <a:pt x="2971800" y="14024"/>
                </a:cubicBezTo>
                <a:cubicBezTo>
                  <a:pt x="2891367" y="24607"/>
                  <a:pt x="2834217" y="58474"/>
                  <a:pt x="2755900" y="77524"/>
                </a:cubicBezTo>
                <a:cubicBezTo>
                  <a:pt x="2677583" y="96574"/>
                  <a:pt x="2584450" y="115624"/>
                  <a:pt x="2501900" y="128324"/>
                </a:cubicBezTo>
                <a:cubicBezTo>
                  <a:pt x="2419350" y="141024"/>
                  <a:pt x="2345267" y="162191"/>
                  <a:pt x="2260600" y="153724"/>
                </a:cubicBezTo>
                <a:cubicBezTo>
                  <a:pt x="2175933" y="145257"/>
                  <a:pt x="2074333" y="81757"/>
                  <a:pt x="1993900" y="77524"/>
                </a:cubicBezTo>
                <a:cubicBezTo>
                  <a:pt x="1913467" y="73291"/>
                  <a:pt x="1854200" y="113507"/>
                  <a:pt x="1778000" y="128324"/>
                </a:cubicBezTo>
                <a:cubicBezTo>
                  <a:pt x="1701800" y="143141"/>
                  <a:pt x="1536700" y="166424"/>
                  <a:pt x="1536700" y="166424"/>
                </a:cubicBezTo>
                <a:cubicBezTo>
                  <a:pt x="1471083" y="177007"/>
                  <a:pt x="1464733" y="200291"/>
                  <a:pt x="1384300" y="191824"/>
                </a:cubicBezTo>
                <a:cubicBezTo>
                  <a:pt x="1303867" y="183357"/>
                  <a:pt x="1153583" y="107157"/>
                  <a:pt x="1054100" y="115624"/>
                </a:cubicBezTo>
                <a:cubicBezTo>
                  <a:pt x="954617" y="124091"/>
                  <a:pt x="893233" y="202407"/>
                  <a:pt x="787400" y="242624"/>
                </a:cubicBezTo>
                <a:cubicBezTo>
                  <a:pt x="681567" y="282841"/>
                  <a:pt x="419100" y="356924"/>
                  <a:pt x="419100" y="356924"/>
                </a:cubicBezTo>
                <a:cubicBezTo>
                  <a:pt x="317500" y="388674"/>
                  <a:pt x="241300" y="409841"/>
                  <a:pt x="177800" y="433124"/>
                </a:cubicBezTo>
                <a:cubicBezTo>
                  <a:pt x="114300" y="456407"/>
                  <a:pt x="38100" y="496624"/>
                  <a:pt x="38100" y="496624"/>
                </a:cubicBezTo>
                <a:lnTo>
                  <a:pt x="0" y="496624"/>
                </a:ln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29" name="Text Box 28"/>
          <p:cNvSpPr txBox="1">
            <a:spLocks noChangeArrowheads="1"/>
          </p:cNvSpPr>
          <p:nvPr/>
        </p:nvSpPr>
        <p:spPr bwMode="auto">
          <a:xfrm>
            <a:off x="7710488" y="2695575"/>
            <a:ext cx="1052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PL GVPL</a:t>
            </a:r>
          </a:p>
        </p:txBody>
      </p:sp>
      <p:sp>
        <p:nvSpPr>
          <p:cNvPr id="29731" name="Ellipse 148"/>
          <p:cNvSpPr>
            <a:spLocks noChangeArrowheads="1"/>
          </p:cNvSpPr>
          <p:nvPr/>
        </p:nvSpPr>
        <p:spPr bwMode="auto">
          <a:xfrm rot="-1620444">
            <a:off x="5805488" y="3875088"/>
            <a:ext cx="1357312" cy="450850"/>
          </a:xfrm>
          <a:prstGeom prst="ellipse">
            <a:avLst/>
          </a:prstGeom>
          <a:solidFill>
            <a:srgbClr val="990000">
              <a:alpha val="25098"/>
            </a:srgbClr>
          </a:solidFill>
          <a:ln w="12700" algn="ctr">
            <a:solidFill>
              <a:srgbClr val="990000"/>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29732" name="Gruppieren 50"/>
          <p:cNvGrpSpPr>
            <a:grpSpLocks/>
          </p:cNvGrpSpPr>
          <p:nvPr/>
        </p:nvGrpSpPr>
        <p:grpSpPr bwMode="auto">
          <a:xfrm>
            <a:off x="2120900" y="3997325"/>
            <a:ext cx="303213" cy="238125"/>
            <a:chOff x="5745163" y="4373563"/>
            <a:chExt cx="303212" cy="238125"/>
          </a:xfrm>
        </p:grpSpPr>
        <p:sp>
          <p:nvSpPr>
            <p:cNvPr id="29752"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53"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54"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55"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56"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29733" name="Gruppieren 155"/>
          <p:cNvGrpSpPr>
            <a:grpSpLocks/>
          </p:cNvGrpSpPr>
          <p:nvPr/>
        </p:nvGrpSpPr>
        <p:grpSpPr bwMode="auto">
          <a:xfrm>
            <a:off x="2463800" y="4005064"/>
            <a:ext cx="1876425" cy="204788"/>
            <a:chOff x="7210163" y="2768044"/>
            <a:chExt cx="1106943" cy="419024"/>
          </a:xfrm>
        </p:grpSpPr>
        <p:cxnSp>
          <p:nvCxnSpPr>
            <p:cNvPr id="29749" name="Gerade Verbindung 156"/>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50" name="Gerade Verbindung mit Pfeil 157"/>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51" name="Gerade Verbindung 158"/>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734" name="Gruppieren 35"/>
          <p:cNvGrpSpPr>
            <a:grpSpLocks/>
          </p:cNvGrpSpPr>
          <p:nvPr/>
        </p:nvGrpSpPr>
        <p:grpSpPr bwMode="auto">
          <a:xfrm>
            <a:off x="317500" y="3524250"/>
            <a:ext cx="1651000" cy="681038"/>
            <a:chOff x="419100" y="2769983"/>
            <a:chExt cx="1562355" cy="1175607"/>
          </a:xfrm>
        </p:grpSpPr>
        <p:cxnSp>
          <p:nvCxnSpPr>
            <p:cNvPr id="29746" name="Gerade Verbindung 160"/>
            <p:cNvCxnSpPr>
              <a:cxnSpLocks noChangeShapeType="1"/>
            </p:cNvCxnSpPr>
            <p:nvPr/>
          </p:nvCxnSpPr>
          <p:spPr bwMode="auto">
            <a:xfrm flipH="1" flipV="1">
              <a:off x="1738890" y="3699715"/>
              <a:ext cx="242565" cy="163594"/>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47" name="Gerade Verbindung mit Pfeil 161"/>
            <p:cNvCxnSpPr>
              <a:cxnSpLocks noChangeShapeType="1"/>
            </p:cNvCxnSpPr>
            <p:nvPr/>
          </p:nvCxnSpPr>
          <p:spPr bwMode="auto">
            <a:xfrm flipH="1" flipV="1">
              <a:off x="419100" y="2769983"/>
              <a:ext cx="1319790" cy="1175607"/>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48" name="Gerade Verbindung 162"/>
            <p:cNvCxnSpPr>
              <a:cxnSpLocks noChangeShapeType="1"/>
            </p:cNvCxnSpPr>
            <p:nvPr/>
          </p:nvCxnSpPr>
          <p:spPr bwMode="auto">
            <a:xfrm>
              <a:off x="1726190" y="3694115"/>
              <a:ext cx="12183" cy="24993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735" name="Freihandform 36"/>
          <p:cNvSpPr>
            <a:spLocks/>
          </p:cNvSpPr>
          <p:nvPr/>
        </p:nvSpPr>
        <p:spPr bwMode="auto">
          <a:xfrm>
            <a:off x="6540500" y="5140325"/>
            <a:ext cx="2247900" cy="771525"/>
          </a:xfrm>
          <a:custGeom>
            <a:avLst/>
            <a:gdLst>
              <a:gd name="T0" fmla="*/ 2234466 w 2248006"/>
              <a:gd name="T1" fmla="*/ 434846 h 771416"/>
              <a:gd name="T2" fmla="*/ 2044038 w 2248006"/>
              <a:gd name="T3" fmla="*/ 460278 h 771416"/>
              <a:gd name="T4" fmla="*/ 1574314 w 2248006"/>
              <a:gd name="T5" fmla="*/ 460278 h 771416"/>
              <a:gd name="T6" fmla="*/ 1041114 w 2248006"/>
              <a:gd name="T7" fmla="*/ 523850 h 771416"/>
              <a:gd name="T8" fmla="*/ 584082 w 2248006"/>
              <a:gd name="T9" fmla="*/ 765422 h 771416"/>
              <a:gd name="T10" fmla="*/ 292094 w 2248006"/>
              <a:gd name="T11" fmla="*/ 689134 h 771416"/>
              <a:gd name="T12" fmla="*/ 76274 w 2248006"/>
              <a:gd name="T13" fmla="*/ 511134 h 771416"/>
              <a:gd name="T14" fmla="*/ 106 w 2248006"/>
              <a:gd name="T15" fmla="*/ 231422 h 771416"/>
              <a:gd name="T16" fmla="*/ 88974 w 2248006"/>
              <a:gd name="T17" fmla="*/ 53422 h 771416"/>
              <a:gd name="T18" fmla="*/ 622174 w 2248006"/>
              <a:gd name="T19" fmla="*/ 2558 h 771416"/>
              <a:gd name="T20" fmla="*/ 1066506 w 2248006"/>
              <a:gd name="T21" fmla="*/ 116994 h 771416"/>
              <a:gd name="T22" fmla="*/ 1358494 w 2248006"/>
              <a:gd name="T23" fmla="*/ 142418 h 771416"/>
              <a:gd name="T24" fmla="*/ 1828218 w 2248006"/>
              <a:gd name="T25" fmla="*/ 129702 h 771416"/>
              <a:gd name="T26" fmla="*/ 2107514 w 2248006"/>
              <a:gd name="T27" fmla="*/ 180561 h 771416"/>
              <a:gd name="T28" fmla="*/ 2247158 w 2248006"/>
              <a:gd name="T29" fmla="*/ 269562 h 771416"/>
              <a:gd name="T30" fmla="*/ 2247158 w 2248006"/>
              <a:gd name="T31" fmla="*/ 269562 h 7714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8006" h="771416">
                <a:moveTo>
                  <a:pt x="2235306" y="434358"/>
                </a:moveTo>
                <a:cubicBezTo>
                  <a:pt x="2195089" y="444941"/>
                  <a:pt x="2154873" y="455525"/>
                  <a:pt x="2044806" y="459758"/>
                </a:cubicBezTo>
                <a:cubicBezTo>
                  <a:pt x="1934739" y="463991"/>
                  <a:pt x="1742123" y="449175"/>
                  <a:pt x="1574906" y="459758"/>
                </a:cubicBezTo>
                <a:cubicBezTo>
                  <a:pt x="1407689" y="470341"/>
                  <a:pt x="1206606" y="472458"/>
                  <a:pt x="1041506" y="523258"/>
                </a:cubicBezTo>
                <a:cubicBezTo>
                  <a:pt x="876406" y="574058"/>
                  <a:pt x="709189" y="737041"/>
                  <a:pt x="584306" y="764558"/>
                </a:cubicBezTo>
                <a:cubicBezTo>
                  <a:pt x="459423" y="792075"/>
                  <a:pt x="376873" y="730691"/>
                  <a:pt x="292206" y="688358"/>
                </a:cubicBezTo>
                <a:cubicBezTo>
                  <a:pt x="207539" y="646025"/>
                  <a:pt x="124989" y="586758"/>
                  <a:pt x="76306" y="510558"/>
                </a:cubicBezTo>
                <a:cubicBezTo>
                  <a:pt x="27623" y="434358"/>
                  <a:pt x="-2011" y="307358"/>
                  <a:pt x="106" y="231158"/>
                </a:cubicBezTo>
                <a:cubicBezTo>
                  <a:pt x="2223" y="154958"/>
                  <a:pt x="-14711" y="91458"/>
                  <a:pt x="89006" y="53358"/>
                </a:cubicBezTo>
                <a:cubicBezTo>
                  <a:pt x="192723" y="15258"/>
                  <a:pt x="459423" y="-8025"/>
                  <a:pt x="622406" y="2558"/>
                </a:cubicBezTo>
                <a:cubicBezTo>
                  <a:pt x="785389" y="13141"/>
                  <a:pt x="944139" y="93575"/>
                  <a:pt x="1066906" y="116858"/>
                </a:cubicBezTo>
                <a:cubicBezTo>
                  <a:pt x="1189673" y="140141"/>
                  <a:pt x="1232006" y="140141"/>
                  <a:pt x="1359006" y="142258"/>
                </a:cubicBezTo>
                <a:cubicBezTo>
                  <a:pt x="1486006" y="144375"/>
                  <a:pt x="1704023" y="123208"/>
                  <a:pt x="1828906" y="129558"/>
                </a:cubicBezTo>
                <a:cubicBezTo>
                  <a:pt x="1953789" y="135908"/>
                  <a:pt x="2038456" y="157075"/>
                  <a:pt x="2108306" y="180358"/>
                </a:cubicBezTo>
                <a:cubicBezTo>
                  <a:pt x="2178156" y="203641"/>
                  <a:pt x="2248006" y="269258"/>
                  <a:pt x="2248006" y="269258"/>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36" name="Textfeld 37"/>
          <p:cNvSpPr txBox="1">
            <a:spLocks noChangeArrowheads="1"/>
          </p:cNvSpPr>
          <p:nvPr/>
        </p:nvSpPr>
        <p:spPr bwMode="auto">
          <a:xfrm>
            <a:off x="7027863" y="5532438"/>
            <a:ext cx="549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000"/>
              <a:t>AA „L“</a:t>
            </a:r>
          </a:p>
        </p:txBody>
      </p:sp>
      <p:grpSp>
        <p:nvGrpSpPr>
          <p:cNvPr id="29737" name="Group 57"/>
          <p:cNvGrpSpPr>
            <a:grpSpLocks/>
          </p:cNvGrpSpPr>
          <p:nvPr/>
        </p:nvGrpSpPr>
        <p:grpSpPr bwMode="auto">
          <a:xfrm>
            <a:off x="6540500" y="5200650"/>
            <a:ext cx="1057275" cy="423863"/>
            <a:chOff x="2865" y="2980"/>
            <a:chExt cx="666" cy="267"/>
          </a:xfrm>
        </p:grpSpPr>
        <p:grpSp>
          <p:nvGrpSpPr>
            <p:cNvPr id="29738" name="Gruppieren 52"/>
            <p:cNvGrpSpPr>
              <a:grpSpLocks/>
            </p:cNvGrpSpPr>
            <p:nvPr/>
          </p:nvGrpSpPr>
          <p:grpSpPr bwMode="auto">
            <a:xfrm>
              <a:off x="3032" y="2980"/>
              <a:ext cx="300" cy="229"/>
              <a:chOff x="1417638" y="2201863"/>
              <a:chExt cx="476250" cy="365125"/>
            </a:xfrm>
          </p:grpSpPr>
          <p:sp>
            <p:nvSpPr>
              <p:cNvPr id="29741"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42"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43"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744"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9745"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9" name="Rechteck 168"/>
            <p:cNvSpPr/>
            <p:nvPr/>
          </p:nvSpPr>
          <p:spPr>
            <a:xfrm>
              <a:off x="2865" y="3093"/>
              <a:ext cx="227"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CS</a:t>
              </a:r>
            </a:p>
          </p:txBody>
        </p:sp>
        <p:sp>
          <p:nvSpPr>
            <p:cNvPr id="170" name="Rechteck 169"/>
            <p:cNvSpPr/>
            <p:nvPr/>
          </p:nvSpPr>
          <p:spPr>
            <a:xfrm>
              <a:off x="3273" y="2997"/>
              <a:ext cx="258" cy="250"/>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Res</a:t>
              </a:r>
            </a:p>
            <a:p>
              <a:pPr algn="ctr" eaLnBrk="1" hangingPunct="1">
                <a:defRPr/>
              </a:pPr>
              <a:r>
                <a:rPr lang="de-DE" altLang="de-DE" sz="1000" smtClean="0">
                  <a:effectLst>
                    <a:outerShdw blurRad="38100" dist="38100" dir="2700000" algn="tl">
                      <a:srgbClr val="C0C0C0"/>
                    </a:outerShdw>
                  </a:effectLst>
                  <a:latin typeface="Arial" charset="0"/>
                </a:rPr>
                <a:t>24</a:t>
              </a:r>
            </a:p>
          </p:txBody>
        </p:sp>
      </p:grpSp>
      <p:pic>
        <p:nvPicPr>
          <p:cNvPr id="4" name="Grafik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0323" y="3130550"/>
            <a:ext cx="2040958" cy="3067202"/>
          </a:xfrm>
          <a:prstGeom prst="rect">
            <a:avLst/>
          </a:prstGeom>
        </p:spPr>
      </p:pic>
    </p:spTree>
    <p:extLst>
      <p:ext uri="{BB962C8B-B14F-4D97-AF65-F5344CB8AC3E}">
        <p14:creationId xmlns:p14="http://schemas.microsoft.com/office/powerpoint/2010/main" val="4205229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55576" y="2270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a:t>RESERVE</a:t>
            </a:r>
            <a:endParaRPr lang="de-AT" altLang="de-DE" sz="2800" b="1"/>
          </a:p>
        </p:txBody>
      </p:sp>
      <p:grpSp>
        <p:nvGrpSpPr>
          <p:cNvPr id="30724" name="Gruppieren 143"/>
          <p:cNvGrpSpPr>
            <a:grpSpLocks/>
          </p:cNvGrpSpPr>
          <p:nvPr/>
        </p:nvGrpSpPr>
        <p:grpSpPr bwMode="auto">
          <a:xfrm>
            <a:off x="674688" y="1435100"/>
            <a:ext cx="8315325" cy="4926013"/>
            <a:chOff x="242888" y="1779588"/>
            <a:chExt cx="8615670" cy="4545012"/>
          </a:xfrm>
        </p:grpSpPr>
        <p:pic>
          <p:nvPicPr>
            <p:cNvPr id="30726" name="Grafik 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49238" y="1779588"/>
              <a:ext cx="8486775" cy="4545012"/>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cxnSp>
          <p:nvCxnSpPr>
            <p:cNvPr id="30727" name="Gerader Verbinder 4"/>
            <p:cNvCxnSpPr>
              <a:cxnSpLocks noChangeShapeType="1"/>
            </p:cNvCxnSpPr>
            <p:nvPr/>
          </p:nvCxnSpPr>
          <p:spPr bwMode="auto">
            <a:xfrm flipH="1" flipV="1">
              <a:off x="8387981" y="2302686"/>
              <a:ext cx="0" cy="555608"/>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728" name="Gruppieren 50"/>
            <p:cNvGrpSpPr>
              <a:grpSpLocks/>
            </p:cNvGrpSpPr>
            <p:nvPr/>
          </p:nvGrpSpPr>
          <p:grpSpPr bwMode="auto">
            <a:xfrm>
              <a:off x="3030538" y="3001963"/>
              <a:ext cx="303212" cy="238125"/>
              <a:chOff x="5745163" y="4373563"/>
              <a:chExt cx="303212" cy="238125"/>
            </a:xfrm>
          </p:grpSpPr>
          <p:sp>
            <p:nvSpPr>
              <p:cNvPr id="30929"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30"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31"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32"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33"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0729" name="Group 46"/>
            <p:cNvGrpSpPr>
              <a:grpSpLocks/>
            </p:cNvGrpSpPr>
            <p:nvPr/>
          </p:nvGrpSpPr>
          <p:grpSpPr bwMode="auto">
            <a:xfrm>
              <a:off x="5603876" y="4437063"/>
              <a:ext cx="1225550" cy="681037"/>
              <a:chOff x="3690" y="2467"/>
              <a:chExt cx="772" cy="429"/>
            </a:xfrm>
          </p:grpSpPr>
          <p:grpSp>
            <p:nvGrpSpPr>
              <p:cNvPr id="30919" name="Group 47"/>
              <p:cNvGrpSpPr>
                <a:grpSpLocks/>
              </p:cNvGrpSpPr>
              <p:nvPr/>
            </p:nvGrpSpPr>
            <p:grpSpPr bwMode="auto">
              <a:xfrm>
                <a:off x="3690" y="2467"/>
                <a:ext cx="772" cy="289"/>
                <a:chOff x="2293" y="843"/>
                <a:chExt cx="994" cy="389"/>
              </a:xfrm>
            </p:grpSpPr>
            <p:sp>
              <p:nvSpPr>
                <p:cNvPr id="30921"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22"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23"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24"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25"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26"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27" name="Text Box 9"/>
                <p:cNvSpPr txBox="1">
                  <a:spLocks noChangeArrowheads="1"/>
                </p:cNvSpPr>
                <p:nvPr/>
              </p:nvSpPr>
              <p:spPr bwMode="auto">
                <a:xfrm>
                  <a:off x="2293" y="929"/>
                  <a:ext cx="43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
                    <a:t>MINFBN24</a:t>
                  </a:r>
                </a:p>
              </p:txBody>
            </p:sp>
            <p:sp>
              <p:nvSpPr>
                <p:cNvPr id="30928"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30920" name="Line 56"/>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0730" name="Group 57"/>
            <p:cNvGrpSpPr>
              <a:grpSpLocks/>
            </p:cNvGrpSpPr>
            <p:nvPr/>
          </p:nvGrpSpPr>
          <p:grpSpPr bwMode="auto">
            <a:xfrm>
              <a:off x="4713288" y="4679950"/>
              <a:ext cx="1057275" cy="423863"/>
              <a:chOff x="2865" y="2980"/>
              <a:chExt cx="666" cy="267"/>
            </a:xfrm>
          </p:grpSpPr>
          <p:grpSp>
            <p:nvGrpSpPr>
              <p:cNvPr id="30911" name="Gruppieren 52"/>
              <p:cNvGrpSpPr>
                <a:grpSpLocks/>
              </p:cNvGrpSpPr>
              <p:nvPr/>
            </p:nvGrpSpPr>
            <p:grpSpPr bwMode="auto">
              <a:xfrm>
                <a:off x="3032" y="2980"/>
                <a:ext cx="300" cy="229"/>
                <a:chOff x="1417638" y="2201863"/>
                <a:chExt cx="476250" cy="365125"/>
              </a:xfrm>
            </p:grpSpPr>
            <p:sp>
              <p:nvSpPr>
                <p:cNvPr id="30914" name="Rectangle 38"/>
                <p:cNvSpPr>
                  <a:spLocks noChangeArrowheads="1"/>
                </p:cNvSpPr>
                <p:nvPr/>
              </p:nvSpPr>
              <p:spPr bwMode="auto">
                <a:xfrm>
                  <a:off x="1420813" y="2271713"/>
                  <a:ext cx="473075" cy="295275"/>
                </a:xfrm>
                <a:prstGeom prst="rect">
                  <a:avLst/>
                </a:prstGeom>
                <a:solidFill>
                  <a:srgbClr val="007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15"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16"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17"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18"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56" name="Rechteck 355"/>
              <p:cNvSpPr/>
              <p:nvPr/>
            </p:nvSpPr>
            <p:spPr>
              <a:xfrm>
                <a:off x="2865" y="3093"/>
                <a:ext cx="227"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CS</a:t>
                </a:r>
              </a:p>
            </p:txBody>
          </p:sp>
          <p:sp>
            <p:nvSpPr>
              <p:cNvPr id="357" name="Rechteck 356"/>
              <p:cNvSpPr/>
              <p:nvPr/>
            </p:nvSpPr>
            <p:spPr>
              <a:xfrm>
                <a:off x="3273" y="2996"/>
                <a:ext cx="258" cy="256"/>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Res</a:t>
                </a:r>
              </a:p>
              <a:p>
                <a:pPr algn="ctr" eaLnBrk="1" hangingPunct="1">
                  <a:defRPr/>
                </a:pPr>
                <a:r>
                  <a:rPr lang="de-DE" altLang="de-DE" sz="1000" smtClean="0">
                    <a:effectLst>
                      <a:outerShdw blurRad="38100" dist="38100" dir="2700000" algn="tl">
                        <a:srgbClr val="C0C0C0"/>
                      </a:outerShdw>
                    </a:effectLst>
                    <a:latin typeface="Arial" charset="0"/>
                  </a:rPr>
                  <a:t>24</a:t>
                </a:r>
              </a:p>
            </p:txBody>
          </p:sp>
        </p:grpSp>
        <p:grpSp>
          <p:nvGrpSpPr>
            <p:cNvPr id="30731" name="Gruppieren 48"/>
            <p:cNvGrpSpPr>
              <a:grpSpLocks/>
            </p:cNvGrpSpPr>
            <p:nvPr/>
          </p:nvGrpSpPr>
          <p:grpSpPr bwMode="auto">
            <a:xfrm>
              <a:off x="8388353" y="3367095"/>
              <a:ext cx="470205" cy="246062"/>
              <a:chOff x="3676143" y="3239745"/>
              <a:chExt cx="470520" cy="246766"/>
            </a:xfrm>
          </p:grpSpPr>
          <p:sp>
            <p:nvSpPr>
              <p:cNvPr id="30909" name="AutoShape 41"/>
              <p:cNvSpPr>
                <a:spLocks noChangeArrowheads="1"/>
              </p:cNvSpPr>
              <p:nvPr/>
            </p:nvSpPr>
            <p:spPr bwMode="auto">
              <a:xfrm>
                <a:off x="4079988" y="3364643"/>
                <a:ext cx="66675" cy="58736"/>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54" name="Rechteck 47"/>
              <p:cNvSpPr/>
              <p:nvPr/>
            </p:nvSpPr>
            <p:spPr>
              <a:xfrm>
                <a:off x="3675924" y="3239990"/>
                <a:ext cx="291331" cy="246776"/>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1.</a:t>
                </a:r>
              </a:p>
            </p:txBody>
          </p:sp>
        </p:grpSp>
        <p:grpSp>
          <p:nvGrpSpPr>
            <p:cNvPr id="30732" name="Group 75"/>
            <p:cNvGrpSpPr>
              <a:grpSpLocks/>
            </p:cNvGrpSpPr>
            <p:nvPr/>
          </p:nvGrpSpPr>
          <p:grpSpPr bwMode="auto">
            <a:xfrm>
              <a:off x="990600" y="3773488"/>
              <a:ext cx="955675" cy="425450"/>
              <a:chOff x="344" y="2569"/>
              <a:chExt cx="602" cy="268"/>
            </a:xfrm>
          </p:grpSpPr>
          <p:grpSp>
            <p:nvGrpSpPr>
              <p:cNvPr id="30901" name="Gruppieren 41"/>
              <p:cNvGrpSpPr>
                <a:grpSpLocks/>
              </p:cNvGrpSpPr>
              <p:nvPr/>
            </p:nvGrpSpPr>
            <p:grpSpPr bwMode="auto">
              <a:xfrm>
                <a:off x="473" y="2569"/>
                <a:ext cx="300" cy="229"/>
                <a:chOff x="1417638" y="2201863"/>
                <a:chExt cx="476250" cy="365125"/>
              </a:xfrm>
            </p:grpSpPr>
            <p:sp>
              <p:nvSpPr>
                <p:cNvPr id="30904"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05"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06"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907"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08"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46" name="Rechteck 4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3.</a:t>
                </a:r>
              </a:p>
            </p:txBody>
          </p:sp>
          <p:sp>
            <p:nvSpPr>
              <p:cNvPr id="347" name="Rechteck 49"/>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0733" name="Text Box 88"/>
            <p:cNvSpPr txBox="1">
              <a:spLocks noChangeArrowheads="1"/>
            </p:cNvSpPr>
            <p:nvPr/>
          </p:nvSpPr>
          <p:spPr bwMode="auto">
            <a:xfrm>
              <a:off x="8051802" y="3733751"/>
              <a:ext cx="407978" cy="7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AT" altLang="de-DE" sz="1600" b="1"/>
            </a:p>
          </p:txBody>
        </p:sp>
        <p:grpSp>
          <p:nvGrpSpPr>
            <p:cNvPr id="30734" name="Group 92"/>
            <p:cNvGrpSpPr>
              <a:grpSpLocks/>
            </p:cNvGrpSpPr>
            <p:nvPr/>
          </p:nvGrpSpPr>
          <p:grpSpPr bwMode="auto">
            <a:xfrm>
              <a:off x="3811588" y="3508375"/>
              <a:ext cx="955675" cy="425450"/>
              <a:chOff x="344" y="2569"/>
              <a:chExt cx="602" cy="268"/>
            </a:xfrm>
          </p:grpSpPr>
          <p:grpSp>
            <p:nvGrpSpPr>
              <p:cNvPr id="30893" name="Gruppieren 41"/>
              <p:cNvGrpSpPr>
                <a:grpSpLocks/>
              </p:cNvGrpSpPr>
              <p:nvPr/>
            </p:nvGrpSpPr>
            <p:grpSpPr bwMode="auto">
              <a:xfrm>
                <a:off x="473" y="2569"/>
                <a:ext cx="300" cy="229"/>
                <a:chOff x="1417638" y="2201863"/>
                <a:chExt cx="476250" cy="365125"/>
              </a:xfrm>
            </p:grpSpPr>
            <p:sp>
              <p:nvSpPr>
                <p:cNvPr id="30896"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897"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98"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99"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900"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38" name="Rechteck 33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2.</a:t>
                </a:r>
              </a:p>
            </p:txBody>
          </p:sp>
          <p:sp>
            <p:nvSpPr>
              <p:cNvPr id="339" name="Rechteck 338"/>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0735" name="Line 147"/>
            <p:cNvSpPr>
              <a:spLocks noChangeShapeType="1"/>
            </p:cNvSpPr>
            <p:nvPr/>
          </p:nvSpPr>
          <p:spPr bwMode="auto">
            <a:xfrm rot="21237667" flipV="1">
              <a:off x="4745404" y="4308162"/>
              <a:ext cx="55795" cy="2602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36" name="Line 150"/>
            <p:cNvSpPr>
              <a:spLocks noChangeShapeType="1"/>
            </p:cNvSpPr>
            <p:nvPr/>
          </p:nvSpPr>
          <p:spPr bwMode="auto">
            <a:xfrm flipH="1">
              <a:off x="3619500" y="4343400"/>
              <a:ext cx="1064948" cy="1428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37" name="Line 151"/>
            <p:cNvSpPr>
              <a:spLocks noChangeShapeType="1"/>
            </p:cNvSpPr>
            <p:nvPr/>
          </p:nvSpPr>
          <p:spPr bwMode="auto">
            <a:xfrm flipH="1" flipV="1">
              <a:off x="2774949" y="4111625"/>
              <a:ext cx="809625" cy="3460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38" name="Line 152"/>
            <p:cNvSpPr>
              <a:spLocks noChangeShapeType="1"/>
            </p:cNvSpPr>
            <p:nvPr/>
          </p:nvSpPr>
          <p:spPr bwMode="auto">
            <a:xfrm flipH="1">
              <a:off x="2743199" y="4114799"/>
              <a:ext cx="47625" cy="102567"/>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739" name="Group 183"/>
            <p:cNvGrpSpPr>
              <a:grpSpLocks/>
            </p:cNvGrpSpPr>
            <p:nvPr/>
          </p:nvGrpSpPr>
          <p:grpSpPr bwMode="auto">
            <a:xfrm>
              <a:off x="1525588" y="2509838"/>
              <a:ext cx="333375" cy="287337"/>
              <a:chOff x="1663" y="3029"/>
              <a:chExt cx="210" cy="217"/>
            </a:xfrm>
          </p:grpSpPr>
          <p:sp>
            <p:nvSpPr>
              <p:cNvPr id="30869" name="AutoShape 184"/>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70" name="Line 185"/>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1" name="Line 186"/>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2" name="Line 187"/>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3" name="Line 188"/>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4" name="Line 189"/>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5" name="Line 190"/>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876" name="Group 191"/>
              <p:cNvGrpSpPr>
                <a:grpSpLocks/>
              </p:cNvGrpSpPr>
              <p:nvPr/>
            </p:nvGrpSpPr>
            <p:grpSpPr bwMode="auto">
              <a:xfrm rot="3730572">
                <a:off x="1677" y="3079"/>
                <a:ext cx="88" cy="116"/>
                <a:chOff x="1299" y="2934"/>
                <a:chExt cx="137" cy="201"/>
              </a:xfrm>
            </p:grpSpPr>
            <p:sp>
              <p:nvSpPr>
                <p:cNvPr id="30887" name="Line 192"/>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88" name="Line 193"/>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89" name="Line 194"/>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90" name="Line 195"/>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91" name="Line 196"/>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92" name="Line 197"/>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0877" name="Line 198"/>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8" name="Line 199"/>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79" name="Line 200"/>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80" name="Line 201"/>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81" name="Line 202"/>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82" name="Line 203"/>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83" name="Line 204"/>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884" name="Group 205"/>
              <p:cNvGrpSpPr>
                <a:grpSpLocks/>
              </p:cNvGrpSpPr>
              <p:nvPr/>
            </p:nvGrpSpPr>
            <p:grpSpPr bwMode="auto">
              <a:xfrm>
                <a:off x="1753" y="3029"/>
                <a:ext cx="52" cy="27"/>
                <a:chOff x="544" y="3132"/>
                <a:chExt cx="69" cy="29"/>
              </a:xfrm>
            </p:grpSpPr>
            <p:sp>
              <p:nvSpPr>
                <p:cNvPr id="30885" name="Oval 206"/>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86" name="Oval 207"/>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30740" name="Group 208"/>
            <p:cNvGrpSpPr>
              <a:grpSpLocks/>
            </p:cNvGrpSpPr>
            <p:nvPr/>
          </p:nvGrpSpPr>
          <p:grpSpPr bwMode="auto">
            <a:xfrm>
              <a:off x="4506450" y="2328605"/>
              <a:ext cx="333375" cy="287337"/>
              <a:chOff x="1663" y="3029"/>
              <a:chExt cx="210" cy="217"/>
            </a:xfrm>
          </p:grpSpPr>
          <p:sp>
            <p:nvSpPr>
              <p:cNvPr id="30845"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46"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7"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8"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9"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0"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1"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852" name="Group 216"/>
              <p:cNvGrpSpPr>
                <a:grpSpLocks/>
              </p:cNvGrpSpPr>
              <p:nvPr/>
            </p:nvGrpSpPr>
            <p:grpSpPr bwMode="auto">
              <a:xfrm rot="3730572">
                <a:off x="1677" y="3079"/>
                <a:ext cx="88" cy="116"/>
                <a:chOff x="1299" y="2934"/>
                <a:chExt cx="137" cy="201"/>
              </a:xfrm>
            </p:grpSpPr>
            <p:sp>
              <p:nvSpPr>
                <p:cNvPr id="30863"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64"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65"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66"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67"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68"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0853"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4"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5"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6"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7"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8"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59"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860" name="Group 230"/>
              <p:cNvGrpSpPr>
                <a:grpSpLocks/>
              </p:cNvGrpSpPr>
              <p:nvPr/>
            </p:nvGrpSpPr>
            <p:grpSpPr bwMode="auto">
              <a:xfrm>
                <a:off x="1753" y="3029"/>
                <a:ext cx="52" cy="27"/>
                <a:chOff x="544" y="3132"/>
                <a:chExt cx="69" cy="29"/>
              </a:xfrm>
            </p:grpSpPr>
            <p:sp>
              <p:nvSpPr>
                <p:cNvPr id="30861"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62"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0741" name="Freihandform 184"/>
            <p:cNvSpPr>
              <a:spLocks/>
            </p:cNvSpPr>
            <p:nvPr/>
          </p:nvSpPr>
          <p:spPr bwMode="auto">
            <a:xfrm>
              <a:off x="304800" y="2273300"/>
              <a:ext cx="2971800" cy="712524"/>
            </a:xfrm>
            <a:custGeom>
              <a:avLst/>
              <a:gdLst>
                <a:gd name="T0" fmla="*/ 0 w 2971800"/>
                <a:gd name="T1" fmla="*/ 88900 h 712524"/>
                <a:gd name="T2" fmla="*/ 254000 w 2971800"/>
                <a:gd name="T3" fmla="*/ 50800 h 712524"/>
                <a:gd name="T4" fmla="*/ 444500 w 2971800"/>
                <a:gd name="T5" fmla="*/ 0 h 712524"/>
                <a:gd name="T6" fmla="*/ 571500 w 2971800"/>
                <a:gd name="T7" fmla="*/ 50800 h 712524"/>
                <a:gd name="T8" fmla="*/ 774700 w 2971800"/>
                <a:gd name="T9" fmla="*/ 152400 h 712524"/>
                <a:gd name="T10" fmla="*/ 889000 w 2971800"/>
                <a:gd name="T11" fmla="*/ 254000 h 712524"/>
                <a:gd name="T12" fmla="*/ 1041400 w 2971800"/>
                <a:gd name="T13" fmla="*/ 368300 h 712524"/>
                <a:gd name="T14" fmla="*/ 1333500 w 2971800"/>
                <a:gd name="T15" fmla="*/ 406400 h 712524"/>
                <a:gd name="T16" fmla="*/ 1562100 w 2971800"/>
                <a:gd name="T17" fmla="*/ 457200 h 712524"/>
                <a:gd name="T18" fmla="*/ 1778000 w 2971800"/>
                <a:gd name="T19" fmla="*/ 508000 h 712524"/>
                <a:gd name="T20" fmla="*/ 2082800 w 2971800"/>
                <a:gd name="T21" fmla="*/ 571500 h 712524"/>
                <a:gd name="T22" fmla="*/ 2209800 w 2971800"/>
                <a:gd name="T23" fmla="*/ 635000 h 712524"/>
                <a:gd name="T24" fmla="*/ 2514600 w 2971800"/>
                <a:gd name="T25" fmla="*/ 698500 h 712524"/>
                <a:gd name="T26" fmla="*/ 2781300 w 2971800"/>
                <a:gd name="T27" fmla="*/ 698500 h 712524"/>
                <a:gd name="T28" fmla="*/ 2971800 w 2971800"/>
                <a:gd name="T29" fmla="*/ 546100 h 712524"/>
                <a:gd name="T30" fmla="*/ 2971800 w 2971800"/>
                <a:gd name="T31" fmla="*/ 546100 h 7125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1800" h="712524">
                  <a:moveTo>
                    <a:pt x="0" y="88900"/>
                  </a:moveTo>
                  <a:cubicBezTo>
                    <a:pt x="89958" y="77258"/>
                    <a:pt x="179917" y="65617"/>
                    <a:pt x="254000" y="50800"/>
                  </a:cubicBezTo>
                  <a:cubicBezTo>
                    <a:pt x="328083" y="35983"/>
                    <a:pt x="391583" y="0"/>
                    <a:pt x="444500" y="0"/>
                  </a:cubicBezTo>
                  <a:cubicBezTo>
                    <a:pt x="497417" y="0"/>
                    <a:pt x="516467" y="25400"/>
                    <a:pt x="571500" y="50800"/>
                  </a:cubicBezTo>
                  <a:cubicBezTo>
                    <a:pt x="626533" y="76200"/>
                    <a:pt x="721783" y="118533"/>
                    <a:pt x="774700" y="152400"/>
                  </a:cubicBezTo>
                  <a:cubicBezTo>
                    <a:pt x="827617" y="186267"/>
                    <a:pt x="844550" y="218017"/>
                    <a:pt x="889000" y="254000"/>
                  </a:cubicBezTo>
                  <a:cubicBezTo>
                    <a:pt x="933450" y="289983"/>
                    <a:pt x="967317" y="342900"/>
                    <a:pt x="1041400" y="368300"/>
                  </a:cubicBezTo>
                  <a:cubicBezTo>
                    <a:pt x="1115483" y="393700"/>
                    <a:pt x="1246717" y="391583"/>
                    <a:pt x="1333500" y="406400"/>
                  </a:cubicBezTo>
                  <a:cubicBezTo>
                    <a:pt x="1420283" y="421217"/>
                    <a:pt x="1562100" y="457200"/>
                    <a:pt x="1562100" y="457200"/>
                  </a:cubicBezTo>
                  <a:cubicBezTo>
                    <a:pt x="1636183" y="474133"/>
                    <a:pt x="1691217" y="488950"/>
                    <a:pt x="1778000" y="508000"/>
                  </a:cubicBezTo>
                  <a:cubicBezTo>
                    <a:pt x="1864783" y="527050"/>
                    <a:pt x="2010833" y="550333"/>
                    <a:pt x="2082800" y="571500"/>
                  </a:cubicBezTo>
                  <a:cubicBezTo>
                    <a:pt x="2154767" y="592667"/>
                    <a:pt x="2137833" y="613833"/>
                    <a:pt x="2209800" y="635000"/>
                  </a:cubicBezTo>
                  <a:cubicBezTo>
                    <a:pt x="2281767" y="656167"/>
                    <a:pt x="2419350" y="687917"/>
                    <a:pt x="2514600" y="698500"/>
                  </a:cubicBezTo>
                  <a:cubicBezTo>
                    <a:pt x="2609850" y="709083"/>
                    <a:pt x="2705100" y="723900"/>
                    <a:pt x="2781300" y="698500"/>
                  </a:cubicBezTo>
                  <a:cubicBezTo>
                    <a:pt x="2857500" y="673100"/>
                    <a:pt x="2971800" y="546100"/>
                    <a:pt x="2971800" y="5461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42" name="Freihandform 185"/>
            <p:cNvSpPr>
              <a:spLocks/>
            </p:cNvSpPr>
            <p:nvPr/>
          </p:nvSpPr>
          <p:spPr bwMode="auto">
            <a:xfrm>
              <a:off x="3263900" y="2324057"/>
              <a:ext cx="3263900" cy="508043"/>
            </a:xfrm>
            <a:custGeom>
              <a:avLst/>
              <a:gdLst>
                <a:gd name="T0" fmla="*/ 0 w 3263900"/>
                <a:gd name="T1" fmla="*/ 508043 h 508043"/>
                <a:gd name="T2" fmla="*/ 101600 w 3263900"/>
                <a:gd name="T3" fmla="*/ 406443 h 508043"/>
                <a:gd name="T4" fmla="*/ 355600 w 3263900"/>
                <a:gd name="T5" fmla="*/ 355643 h 508043"/>
                <a:gd name="T6" fmla="*/ 457200 w 3263900"/>
                <a:gd name="T7" fmla="*/ 279443 h 508043"/>
                <a:gd name="T8" fmla="*/ 622300 w 3263900"/>
                <a:gd name="T9" fmla="*/ 279443 h 508043"/>
                <a:gd name="T10" fmla="*/ 774700 w 3263900"/>
                <a:gd name="T11" fmla="*/ 304843 h 508043"/>
                <a:gd name="T12" fmla="*/ 889000 w 3263900"/>
                <a:gd name="T13" fmla="*/ 279443 h 508043"/>
                <a:gd name="T14" fmla="*/ 1117600 w 3263900"/>
                <a:gd name="T15" fmla="*/ 266743 h 508043"/>
                <a:gd name="T16" fmla="*/ 1346200 w 3263900"/>
                <a:gd name="T17" fmla="*/ 266743 h 508043"/>
                <a:gd name="T18" fmla="*/ 1562100 w 3263900"/>
                <a:gd name="T19" fmla="*/ 177843 h 508043"/>
                <a:gd name="T20" fmla="*/ 1892300 w 3263900"/>
                <a:gd name="T21" fmla="*/ 88943 h 508043"/>
                <a:gd name="T22" fmla="*/ 1981200 w 3263900"/>
                <a:gd name="T23" fmla="*/ 139743 h 508043"/>
                <a:gd name="T24" fmla="*/ 2209800 w 3263900"/>
                <a:gd name="T25" fmla="*/ 88943 h 508043"/>
                <a:gd name="T26" fmla="*/ 2387600 w 3263900"/>
                <a:gd name="T27" fmla="*/ 25443 h 508043"/>
                <a:gd name="T28" fmla="*/ 2540000 w 3263900"/>
                <a:gd name="T29" fmla="*/ 12743 h 508043"/>
                <a:gd name="T30" fmla="*/ 2959100 w 3263900"/>
                <a:gd name="T31" fmla="*/ 203243 h 508043"/>
                <a:gd name="T32" fmla="*/ 3263900 w 3263900"/>
                <a:gd name="T33" fmla="*/ 279443 h 508043"/>
                <a:gd name="T34" fmla="*/ 3263900 w 3263900"/>
                <a:gd name="T35" fmla="*/ 279443 h 5080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63900" h="508043">
                  <a:moveTo>
                    <a:pt x="0" y="508043"/>
                  </a:moveTo>
                  <a:cubicBezTo>
                    <a:pt x="21166" y="469943"/>
                    <a:pt x="42333" y="431843"/>
                    <a:pt x="101600" y="406443"/>
                  </a:cubicBezTo>
                  <a:cubicBezTo>
                    <a:pt x="160867" y="381043"/>
                    <a:pt x="296333" y="376810"/>
                    <a:pt x="355600" y="355643"/>
                  </a:cubicBezTo>
                  <a:cubicBezTo>
                    <a:pt x="414867" y="334476"/>
                    <a:pt x="412750" y="292143"/>
                    <a:pt x="457200" y="279443"/>
                  </a:cubicBezTo>
                  <a:cubicBezTo>
                    <a:pt x="501650" y="266743"/>
                    <a:pt x="569383" y="275210"/>
                    <a:pt x="622300" y="279443"/>
                  </a:cubicBezTo>
                  <a:cubicBezTo>
                    <a:pt x="675217" y="283676"/>
                    <a:pt x="730250" y="304843"/>
                    <a:pt x="774700" y="304843"/>
                  </a:cubicBezTo>
                  <a:cubicBezTo>
                    <a:pt x="819150" y="304843"/>
                    <a:pt x="831850" y="285793"/>
                    <a:pt x="889000" y="279443"/>
                  </a:cubicBezTo>
                  <a:cubicBezTo>
                    <a:pt x="946150" y="273093"/>
                    <a:pt x="1041400" y="268860"/>
                    <a:pt x="1117600" y="266743"/>
                  </a:cubicBezTo>
                  <a:cubicBezTo>
                    <a:pt x="1193800" y="264626"/>
                    <a:pt x="1272117" y="281560"/>
                    <a:pt x="1346200" y="266743"/>
                  </a:cubicBezTo>
                  <a:cubicBezTo>
                    <a:pt x="1420283" y="251926"/>
                    <a:pt x="1471083" y="207476"/>
                    <a:pt x="1562100" y="177843"/>
                  </a:cubicBezTo>
                  <a:cubicBezTo>
                    <a:pt x="1653117" y="148210"/>
                    <a:pt x="1822450" y="95293"/>
                    <a:pt x="1892300" y="88943"/>
                  </a:cubicBezTo>
                  <a:cubicBezTo>
                    <a:pt x="1962150" y="82593"/>
                    <a:pt x="1928283" y="139743"/>
                    <a:pt x="1981200" y="139743"/>
                  </a:cubicBezTo>
                  <a:cubicBezTo>
                    <a:pt x="2034117" y="139743"/>
                    <a:pt x="2142067" y="107993"/>
                    <a:pt x="2209800" y="88943"/>
                  </a:cubicBezTo>
                  <a:cubicBezTo>
                    <a:pt x="2277533" y="69893"/>
                    <a:pt x="2332567" y="38143"/>
                    <a:pt x="2387600" y="25443"/>
                  </a:cubicBezTo>
                  <a:cubicBezTo>
                    <a:pt x="2442633" y="12743"/>
                    <a:pt x="2444750" y="-16890"/>
                    <a:pt x="2540000" y="12743"/>
                  </a:cubicBezTo>
                  <a:cubicBezTo>
                    <a:pt x="2635250" y="42376"/>
                    <a:pt x="2838450" y="158793"/>
                    <a:pt x="2959100" y="203243"/>
                  </a:cubicBezTo>
                  <a:cubicBezTo>
                    <a:pt x="3079750" y="247693"/>
                    <a:pt x="3263900" y="279443"/>
                    <a:pt x="3263900" y="279443"/>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43" name="Freihandform 186"/>
            <p:cNvSpPr>
              <a:spLocks/>
            </p:cNvSpPr>
            <p:nvPr/>
          </p:nvSpPr>
          <p:spPr bwMode="auto">
            <a:xfrm>
              <a:off x="6540500" y="2565296"/>
              <a:ext cx="1485900" cy="89004"/>
            </a:xfrm>
            <a:custGeom>
              <a:avLst/>
              <a:gdLst>
                <a:gd name="T0" fmla="*/ 0 w 1485900"/>
                <a:gd name="T1" fmla="*/ 12804 h 89004"/>
                <a:gd name="T2" fmla="*/ 749300 w 1485900"/>
                <a:gd name="T3" fmla="*/ 89004 h 89004"/>
                <a:gd name="T4" fmla="*/ 1206500 w 1485900"/>
                <a:gd name="T5" fmla="*/ 12804 h 89004"/>
                <a:gd name="T6" fmla="*/ 1485900 w 1485900"/>
                <a:gd name="T7" fmla="*/ 104 h 89004"/>
                <a:gd name="T8" fmla="*/ 1485900 w 1485900"/>
                <a:gd name="T9" fmla="*/ 104 h 89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900" h="89004">
                  <a:moveTo>
                    <a:pt x="0" y="12804"/>
                  </a:moveTo>
                  <a:cubicBezTo>
                    <a:pt x="274108" y="50904"/>
                    <a:pt x="548217" y="89004"/>
                    <a:pt x="749300" y="89004"/>
                  </a:cubicBezTo>
                  <a:cubicBezTo>
                    <a:pt x="950383" y="89004"/>
                    <a:pt x="1083733" y="27621"/>
                    <a:pt x="1206500" y="12804"/>
                  </a:cubicBezTo>
                  <a:cubicBezTo>
                    <a:pt x="1329267" y="-2013"/>
                    <a:pt x="1485900" y="104"/>
                    <a:pt x="1485900" y="104"/>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44" name="Freihandform 187"/>
            <p:cNvSpPr>
              <a:spLocks/>
            </p:cNvSpPr>
            <p:nvPr/>
          </p:nvSpPr>
          <p:spPr bwMode="auto">
            <a:xfrm>
              <a:off x="8026400" y="2565296"/>
              <a:ext cx="723900" cy="266804"/>
            </a:xfrm>
            <a:custGeom>
              <a:avLst/>
              <a:gdLst>
                <a:gd name="T0" fmla="*/ 0 w 685800"/>
                <a:gd name="T1" fmla="*/ 0 h 316088"/>
                <a:gd name="T2" fmla="*/ 392543 w 685800"/>
                <a:gd name="T3" fmla="*/ 33147 h 316088"/>
                <a:gd name="T4" fmla="*/ 991688 w 685800"/>
                <a:gd name="T5" fmla="*/ 66293 h 316088"/>
                <a:gd name="T6" fmla="*/ 1115648 w 685800"/>
                <a:gd name="T7" fmla="*/ 66293 h 316088"/>
                <a:gd name="T8" fmla="*/ 1115648 w 685800"/>
                <a:gd name="T9" fmla="*/ 66293 h 316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800" h="316088">
                  <a:moveTo>
                    <a:pt x="0" y="0"/>
                  </a:moveTo>
                  <a:cubicBezTo>
                    <a:pt x="69850" y="50800"/>
                    <a:pt x="139700" y="101600"/>
                    <a:pt x="241300" y="152400"/>
                  </a:cubicBezTo>
                  <a:cubicBezTo>
                    <a:pt x="342900" y="203200"/>
                    <a:pt x="535517" y="279400"/>
                    <a:pt x="609600" y="304800"/>
                  </a:cubicBezTo>
                  <a:cubicBezTo>
                    <a:pt x="683683" y="330200"/>
                    <a:pt x="685800" y="304800"/>
                    <a:pt x="685800" y="3048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45" name="Ellipse 188"/>
            <p:cNvSpPr>
              <a:spLocks noChangeArrowheads="1"/>
            </p:cNvSpPr>
            <p:nvPr/>
          </p:nvSpPr>
          <p:spPr bwMode="auto">
            <a:xfrm flipH="1">
              <a:off x="6179125" y="2579687"/>
              <a:ext cx="135391" cy="135391"/>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cxnSp>
          <p:nvCxnSpPr>
            <p:cNvPr id="30746" name="Gerade Verbindung 189"/>
            <p:cNvCxnSpPr>
              <a:cxnSpLocks noChangeShapeType="1"/>
              <a:stCxn id="30809" idx="3"/>
              <a:endCxn id="30748" idx="1"/>
            </p:cNvCxnSpPr>
            <p:nvPr/>
          </p:nvCxnSpPr>
          <p:spPr bwMode="auto">
            <a:xfrm flipH="1">
              <a:off x="5111861" y="2672773"/>
              <a:ext cx="1141303" cy="153744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7" name="Gerade Verbindung 190"/>
            <p:cNvCxnSpPr>
              <a:cxnSpLocks noChangeShapeType="1"/>
              <a:stCxn id="30735" idx="1"/>
            </p:cNvCxnSpPr>
            <p:nvPr/>
          </p:nvCxnSpPr>
          <p:spPr bwMode="auto">
            <a:xfrm>
              <a:off x="4799675" y="4305299"/>
              <a:ext cx="80301" cy="139701"/>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48" name="Ellipse 191"/>
            <p:cNvSpPr>
              <a:spLocks noChangeArrowheads="1"/>
            </p:cNvSpPr>
            <p:nvPr/>
          </p:nvSpPr>
          <p:spPr bwMode="auto">
            <a:xfrm flipH="1">
              <a:off x="4986610" y="4187372"/>
              <a:ext cx="146741" cy="156028"/>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30749" name="Group 501"/>
            <p:cNvGrpSpPr>
              <a:grpSpLocks/>
            </p:cNvGrpSpPr>
            <p:nvPr/>
          </p:nvGrpSpPr>
          <p:grpSpPr bwMode="auto">
            <a:xfrm>
              <a:off x="4748228" y="4097052"/>
              <a:ext cx="619096" cy="305276"/>
              <a:chOff x="-4275" y="4797"/>
              <a:chExt cx="1316" cy="1107"/>
            </a:xfrm>
          </p:grpSpPr>
          <p:grpSp>
            <p:nvGrpSpPr>
              <p:cNvPr id="30833" name="Group 502"/>
              <p:cNvGrpSpPr>
                <a:grpSpLocks/>
              </p:cNvGrpSpPr>
              <p:nvPr/>
            </p:nvGrpSpPr>
            <p:grpSpPr bwMode="auto">
              <a:xfrm>
                <a:off x="-4275" y="4797"/>
                <a:ext cx="1316" cy="1043"/>
                <a:chOff x="-5001" y="4162"/>
                <a:chExt cx="1316" cy="1043"/>
              </a:xfrm>
            </p:grpSpPr>
            <p:sp>
              <p:nvSpPr>
                <p:cNvPr id="30837" name="Oval 503"/>
                <p:cNvSpPr>
                  <a:spLocks noChangeArrowheads="1"/>
                </p:cNvSpPr>
                <p:nvPr/>
              </p:nvSpPr>
              <p:spPr bwMode="auto">
                <a:xfrm>
                  <a:off x="-4819" y="4389"/>
                  <a:ext cx="953" cy="81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38" name="Line 504"/>
                <p:cNvSpPr>
                  <a:spLocks noChangeShapeType="1"/>
                </p:cNvSpPr>
                <p:nvPr/>
              </p:nvSpPr>
              <p:spPr bwMode="auto">
                <a:xfrm>
                  <a:off x="-4003"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39" name="Line 505"/>
                <p:cNvSpPr>
                  <a:spLocks noChangeShapeType="1"/>
                </p:cNvSpPr>
                <p:nvPr/>
              </p:nvSpPr>
              <p:spPr bwMode="auto">
                <a:xfrm>
                  <a:off x="-3867" y="4797"/>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0" name="Line 506"/>
                <p:cNvSpPr>
                  <a:spLocks noChangeShapeType="1"/>
                </p:cNvSpPr>
                <p:nvPr/>
              </p:nvSpPr>
              <p:spPr bwMode="auto">
                <a:xfrm flipV="1">
                  <a:off x="-4003" y="438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1" name="Line 507"/>
                <p:cNvSpPr>
                  <a:spLocks noChangeShapeType="1"/>
                </p:cNvSpPr>
                <p:nvPr/>
              </p:nvSpPr>
              <p:spPr bwMode="auto">
                <a:xfrm flipV="1">
                  <a:off x="-4366" y="4162"/>
                  <a:ext cx="0" cy="2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2" name="Line 508"/>
                <p:cNvSpPr>
                  <a:spLocks noChangeShapeType="1"/>
                </p:cNvSpPr>
                <p:nvPr/>
              </p:nvSpPr>
              <p:spPr bwMode="auto">
                <a:xfrm flipH="1" flipV="1">
                  <a:off x="-4819" y="4389"/>
                  <a:ext cx="136"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3" name="Line 509"/>
                <p:cNvSpPr>
                  <a:spLocks noChangeShapeType="1"/>
                </p:cNvSpPr>
                <p:nvPr/>
              </p:nvSpPr>
              <p:spPr bwMode="auto">
                <a:xfrm>
                  <a:off x="-5001" y="4751"/>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44" name="Line 510"/>
                <p:cNvSpPr>
                  <a:spLocks noChangeShapeType="1"/>
                </p:cNvSpPr>
                <p:nvPr/>
              </p:nvSpPr>
              <p:spPr bwMode="auto">
                <a:xfrm flipH="1">
                  <a:off x="-4819"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0834" name="Oval 511"/>
              <p:cNvSpPr>
                <a:spLocks noChangeArrowheads="1"/>
              </p:cNvSpPr>
              <p:nvPr/>
            </p:nvSpPr>
            <p:spPr bwMode="auto">
              <a:xfrm>
                <a:off x="-3872"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35" name="Oval 512"/>
              <p:cNvSpPr>
                <a:spLocks noChangeArrowheads="1"/>
              </p:cNvSpPr>
              <p:nvPr/>
            </p:nvSpPr>
            <p:spPr bwMode="auto">
              <a:xfrm>
                <a:off x="-3672" y="5768"/>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36" name="Oval 513"/>
              <p:cNvSpPr>
                <a:spLocks noChangeArrowheads="1"/>
              </p:cNvSpPr>
              <p:nvPr/>
            </p:nvSpPr>
            <p:spPr bwMode="auto">
              <a:xfrm>
                <a:off x="-3480"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nvGrpSpPr>
            <p:cNvPr id="30750" name="Group 208"/>
            <p:cNvGrpSpPr>
              <a:grpSpLocks/>
            </p:cNvGrpSpPr>
            <p:nvPr/>
          </p:nvGrpSpPr>
          <p:grpSpPr bwMode="auto">
            <a:xfrm>
              <a:off x="6070601" y="2417215"/>
              <a:ext cx="333375" cy="287337"/>
              <a:chOff x="1663" y="3029"/>
              <a:chExt cx="210" cy="217"/>
            </a:xfrm>
          </p:grpSpPr>
          <p:sp>
            <p:nvSpPr>
              <p:cNvPr id="30809"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10"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1"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2"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3"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4"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5"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816" name="Group 216"/>
              <p:cNvGrpSpPr>
                <a:grpSpLocks/>
              </p:cNvGrpSpPr>
              <p:nvPr/>
            </p:nvGrpSpPr>
            <p:grpSpPr bwMode="auto">
              <a:xfrm rot="3730572">
                <a:off x="1677" y="3079"/>
                <a:ext cx="88" cy="116"/>
                <a:chOff x="1299" y="2934"/>
                <a:chExt cx="137" cy="201"/>
              </a:xfrm>
            </p:grpSpPr>
            <p:sp>
              <p:nvSpPr>
                <p:cNvPr id="30827"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8"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9"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30"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31"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32"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0817"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8"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9"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0"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1"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2"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3"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0824" name="Group 230"/>
              <p:cNvGrpSpPr>
                <a:grpSpLocks/>
              </p:cNvGrpSpPr>
              <p:nvPr/>
            </p:nvGrpSpPr>
            <p:grpSpPr bwMode="auto">
              <a:xfrm>
                <a:off x="1753" y="3029"/>
                <a:ext cx="52" cy="27"/>
                <a:chOff x="544" y="3132"/>
                <a:chExt cx="69" cy="29"/>
              </a:xfrm>
            </p:grpSpPr>
            <p:sp>
              <p:nvSpPr>
                <p:cNvPr id="30825"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0826"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0751" name="Text Box 88"/>
            <p:cNvSpPr txBox="1">
              <a:spLocks noChangeArrowheads="1"/>
            </p:cNvSpPr>
            <p:nvPr/>
          </p:nvSpPr>
          <p:spPr bwMode="auto">
            <a:xfrm>
              <a:off x="242888" y="3374873"/>
              <a:ext cx="1179606" cy="54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000" b="1"/>
                <a:t>FEBA</a:t>
              </a:r>
            </a:p>
          </p:txBody>
        </p:sp>
        <p:sp>
          <p:nvSpPr>
            <p:cNvPr id="30752" name="Freihandform 195"/>
            <p:cNvSpPr>
              <a:spLocks/>
            </p:cNvSpPr>
            <p:nvPr/>
          </p:nvSpPr>
          <p:spPr bwMode="auto">
            <a:xfrm>
              <a:off x="304800" y="3111379"/>
              <a:ext cx="8458200" cy="635274"/>
            </a:xfrm>
            <a:custGeom>
              <a:avLst/>
              <a:gdLst>
                <a:gd name="T0" fmla="*/ 8458200 w 8458200"/>
                <a:gd name="T1" fmla="*/ 597021 h 635274"/>
                <a:gd name="T2" fmla="*/ 7810500 w 8458200"/>
                <a:gd name="T3" fmla="*/ 635121 h 635274"/>
                <a:gd name="T4" fmla="*/ 7264400 w 8458200"/>
                <a:gd name="T5" fmla="*/ 584321 h 635274"/>
                <a:gd name="T6" fmla="*/ 6985000 w 8458200"/>
                <a:gd name="T7" fmla="*/ 470021 h 635274"/>
                <a:gd name="T8" fmla="*/ 6515100 w 8458200"/>
                <a:gd name="T9" fmla="*/ 152521 h 635274"/>
                <a:gd name="T10" fmla="*/ 6172200 w 8458200"/>
                <a:gd name="T11" fmla="*/ 127121 h 635274"/>
                <a:gd name="T12" fmla="*/ 5588000 w 8458200"/>
                <a:gd name="T13" fmla="*/ 165221 h 635274"/>
                <a:gd name="T14" fmla="*/ 4711700 w 8458200"/>
                <a:gd name="T15" fmla="*/ 121 h 635274"/>
                <a:gd name="T16" fmla="*/ 3848100 w 8458200"/>
                <a:gd name="T17" fmla="*/ 139821 h 635274"/>
                <a:gd name="T18" fmla="*/ 3429000 w 8458200"/>
                <a:gd name="T19" fmla="*/ 216021 h 635274"/>
                <a:gd name="T20" fmla="*/ 3276600 w 8458200"/>
                <a:gd name="T21" fmla="*/ 165221 h 635274"/>
                <a:gd name="T22" fmla="*/ 2832100 w 8458200"/>
                <a:gd name="T23" fmla="*/ 228721 h 635274"/>
                <a:gd name="T24" fmla="*/ 2565400 w 8458200"/>
                <a:gd name="T25" fmla="*/ 355721 h 635274"/>
                <a:gd name="T26" fmla="*/ 2336800 w 8458200"/>
                <a:gd name="T27" fmla="*/ 431921 h 635274"/>
                <a:gd name="T28" fmla="*/ 1917700 w 8458200"/>
                <a:gd name="T29" fmla="*/ 431921 h 635274"/>
                <a:gd name="T30" fmla="*/ 1333500 w 8458200"/>
                <a:gd name="T31" fmla="*/ 393821 h 635274"/>
                <a:gd name="T32" fmla="*/ 736600 w 8458200"/>
                <a:gd name="T33" fmla="*/ 228721 h 635274"/>
                <a:gd name="T34" fmla="*/ 342900 w 8458200"/>
                <a:gd name="T35" fmla="*/ 177921 h 635274"/>
                <a:gd name="T36" fmla="*/ 0 w 8458200"/>
                <a:gd name="T37" fmla="*/ 177921 h 635274"/>
                <a:gd name="T38" fmla="*/ 0 w 8458200"/>
                <a:gd name="T39" fmla="*/ 177921 h 635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58200" h="635274">
                  <a:moveTo>
                    <a:pt x="8458200" y="597021"/>
                  </a:moveTo>
                  <a:cubicBezTo>
                    <a:pt x="8233833" y="617129"/>
                    <a:pt x="8009467" y="637238"/>
                    <a:pt x="7810500" y="635121"/>
                  </a:cubicBezTo>
                  <a:cubicBezTo>
                    <a:pt x="7611533" y="633004"/>
                    <a:pt x="7401983" y="611838"/>
                    <a:pt x="7264400" y="584321"/>
                  </a:cubicBezTo>
                  <a:cubicBezTo>
                    <a:pt x="7126817" y="556804"/>
                    <a:pt x="7109883" y="541988"/>
                    <a:pt x="6985000" y="470021"/>
                  </a:cubicBezTo>
                  <a:cubicBezTo>
                    <a:pt x="6860117" y="398054"/>
                    <a:pt x="6650567" y="209671"/>
                    <a:pt x="6515100" y="152521"/>
                  </a:cubicBezTo>
                  <a:cubicBezTo>
                    <a:pt x="6379633" y="95371"/>
                    <a:pt x="6326717" y="125004"/>
                    <a:pt x="6172200" y="127121"/>
                  </a:cubicBezTo>
                  <a:cubicBezTo>
                    <a:pt x="6017683" y="129238"/>
                    <a:pt x="5831417" y="186388"/>
                    <a:pt x="5588000" y="165221"/>
                  </a:cubicBezTo>
                  <a:cubicBezTo>
                    <a:pt x="5344583" y="144054"/>
                    <a:pt x="5001683" y="4354"/>
                    <a:pt x="4711700" y="121"/>
                  </a:cubicBezTo>
                  <a:cubicBezTo>
                    <a:pt x="4421717" y="-4112"/>
                    <a:pt x="4061883" y="103838"/>
                    <a:pt x="3848100" y="139821"/>
                  </a:cubicBezTo>
                  <a:cubicBezTo>
                    <a:pt x="3634317" y="175804"/>
                    <a:pt x="3524250" y="211788"/>
                    <a:pt x="3429000" y="216021"/>
                  </a:cubicBezTo>
                  <a:cubicBezTo>
                    <a:pt x="3333750" y="220254"/>
                    <a:pt x="3376083" y="163104"/>
                    <a:pt x="3276600" y="165221"/>
                  </a:cubicBezTo>
                  <a:cubicBezTo>
                    <a:pt x="3177117" y="167338"/>
                    <a:pt x="2950633" y="196971"/>
                    <a:pt x="2832100" y="228721"/>
                  </a:cubicBezTo>
                  <a:cubicBezTo>
                    <a:pt x="2713567" y="260471"/>
                    <a:pt x="2647950" y="321854"/>
                    <a:pt x="2565400" y="355721"/>
                  </a:cubicBezTo>
                  <a:cubicBezTo>
                    <a:pt x="2482850" y="389588"/>
                    <a:pt x="2444750" y="419221"/>
                    <a:pt x="2336800" y="431921"/>
                  </a:cubicBezTo>
                  <a:cubicBezTo>
                    <a:pt x="2228850" y="444621"/>
                    <a:pt x="2084917" y="438271"/>
                    <a:pt x="1917700" y="431921"/>
                  </a:cubicBezTo>
                  <a:cubicBezTo>
                    <a:pt x="1750483" y="425571"/>
                    <a:pt x="1530350" y="427688"/>
                    <a:pt x="1333500" y="393821"/>
                  </a:cubicBezTo>
                  <a:cubicBezTo>
                    <a:pt x="1136650" y="359954"/>
                    <a:pt x="901700" y="264704"/>
                    <a:pt x="736600" y="228721"/>
                  </a:cubicBezTo>
                  <a:cubicBezTo>
                    <a:pt x="571500" y="192738"/>
                    <a:pt x="465667" y="186388"/>
                    <a:pt x="342900" y="177921"/>
                  </a:cubicBezTo>
                  <a:cubicBezTo>
                    <a:pt x="220133" y="169454"/>
                    <a:pt x="0" y="177921"/>
                    <a:pt x="0" y="177921"/>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53" name="Freihandform 196"/>
            <p:cNvSpPr>
              <a:spLocks/>
            </p:cNvSpPr>
            <p:nvPr/>
          </p:nvSpPr>
          <p:spPr bwMode="auto">
            <a:xfrm>
              <a:off x="4718884" y="2336800"/>
              <a:ext cx="945316" cy="1854200"/>
            </a:xfrm>
            <a:custGeom>
              <a:avLst/>
              <a:gdLst>
                <a:gd name="T0" fmla="*/ 945316 w 945316"/>
                <a:gd name="T1" fmla="*/ 0 h 1854200"/>
                <a:gd name="T2" fmla="*/ 665916 w 945316"/>
                <a:gd name="T3" fmla="*/ 317500 h 1854200"/>
                <a:gd name="T4" fmla="*/ 386516 w 945316"/>
                <a:gd name="T5" fmla="*/ 444500 h 1854200"/>
                <a:gd name="T6" fmla="*/ 297616 w 945316"/>
                <a:gd name="T7" fmla="*/ 723900 h 1854200"/>
                <a:gd name="T8" fmla="*/ 373816 w 945316"/>
                <a:gd name="T9" fmla="*/ 914400 h 1854200"/>
                <a:gd name="T10" fmla="*/ 157916 w 945316"/>
                <a:gd name="T11" fmla="*/ 1384300 h 1854200"/>
                <a:gd name="T12" fmla="*/ 5516 w 945316"/>
                <a:gd name="T13" fmla="*/ 1600200 h 1854200"/>
                <a:gd name="T14" fmla="*/ 30916 w 945316"/>
                <a:gd name="T15" fmla="*/ 1854200 h 1854200"/>
                <a:gd name="T16" fmla="*/ 30916 w 945316"/>
                <a:gd name="T17" fmla="*/ 1854200 h 1854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5316" h="1854200">
                  <a:moveTo>
                    <a:pt x="945316" y="0"/>
                  </a:moveTo>
                  <a:cubicBezTo>
                    <a:pt x="852182" y="121708"/>
                    <a:pt x="759049" y="243417"/>
                    <a:pt x="665916" y="317500"/>
                  </a:cubicBezTo>
                  <a:cubicBezTo>
                    <a:pt x="572783" y="391583"/>
                    <a:pt x="447899" y="376767"/>
                    <a:pt x="386516" y="444500"/>
                  </a:cubicBezTo>
                  <a:cubicBezTo>
                    <a:pt x="325133" y="512233"/>
                    <a:pt x="299733" y="645583"/>
                    <a:pt x="297616" y="723900"/>
                  </a:cubicBezTo>
                  <a:cubicBezTo>
                    <a:pt x="295499" y="802217"/>
                    <a:pt x="397099" y="804333"/>
                    <a:pt x="373816" y="914400"/>
                  </a:cubicBezTo>
                  <a:cubicBezTo>
                    <a:pt x="350533" y="1024467"/>
                    <a:pt x="219299" y="1270000"/>
                    <a:pt x="157916" y="1384300"/>
                  </a:cubicBezTo>
                  <a:cubicBezTo>
                    <a:pt x="96533" y="1498600"/>
                    <a:pt x="26683" y="1521883"/>
                    <a:pt x="5516" y="1600200"/>
                  </a:cubicBezTo>
                  <a:cubicBezTo>
                    <a:pt x="-15651" y="1678517"/>
                    <a:pt x="30916" y="1854200"/>
                    <a:pt x="30916" y="18542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54" name="Gerade Verbindung 197"/>
            <p:cNvCxnSpPr>
              <a:cxnSpLocks noChangeShapeType="1"/>
            </p:cNvCxnSpPr>
            <p:nvPr/>
          </p:nvCxnSpPr>
          <p:spPr bwMode="auto">
            <a:xfrm>
              <a:off x="4865838" y="3543148"/>
              <a:ext cx="226280" cy="3477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55" name="Gerade Verbindung 198"/>
            <p:cNvCxnSpPr>
              <a:cxnSpLocks noChangeShapeType="1"/>
            </p:cNvCxnSpPr>
            <p:nvPr/>
          </p:nvCxnSpPr>
          <p:spPr bwMode="auto">
            <a:xfrm flipH="1">
              <a:off x="1733551" y="3724126"/>
              <a:ext cx="111124" cy="147787"/>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756" name="Gruppieren 50"/>
            <p:cNvGrpSpPr>
              <a:grpSpLocks/>
            </p:cNvGrpSpPr>
            <p:nvPr/>
          </p:nvGrpSpPr>
          <p:grpSpPr bwMode="auto">
            <a:xfrm>
              <a:off x="6844811" y="2985824"/>
              <a:ext cx="303212" cy="238125"/>
              <a:chOff x="5745163" y="4373563"/>
              <a:chExt cx="303212" cy="238125"/>
            </a:xfrm>
          </p:grpSpPr>
          <p:sp>
            <p:nvSpPr>
              <p:cNvPr id="30804"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805"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06"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807"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0808"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0757" name="Gruppieren 200"/>
            <p:cNvGrpSpPr>
              <a:grpSpLocks/>
            </p:cNvGrpSpPr>
            <p:nvPr/>
          </p:nvGrpSpPr>
          <p:grpSpPr bwMode="auto">
            <a:xfrm>
              <a:off x="3454400" y="2717480"/>
              <a:ext cx="1106943" cy="419024"/>
              <a:chOff x="3454400" y="2717480"/>
              <a:chExt cx="1106943" cy="419024"/>
            </a:xfrm>
          </p:grpSpPr>
          <p:cxnSp>
            <p:nvCxnSpPr>
              <p:cNvPr id="30801" name="Gerade Verbindung 244"/>
              <p:cNvCxnSpPr>
                <a:cxnSpLocks noChangeShapeType="1"/>
              </p:cNvCxnSpPr>
              <p:nvPr/>
            </p:nvCxnSpPr>
            <p:spPr bwMode="auto">
              <a:xfrm flipV="1">
                <a:off x="3454400" y="3028950"/>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02" name="Gerade Verbindung mit Pfeil 245"/>
              <p:cNvCxnSpPr>
                <a:cxnSpLocks noChangeShapeType="1"/>
              </p:cNvCxnSpPr>
              <p:nvPr/>
            </p:nvCxnSpPr>
            <p:spPr bwMode="auto">
              <a:xfrm flipV="1">
                <a:off x="3615531" y="2717480"/>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03" name="Gerade Verbindung 246"/>
              <p:cNvCxnSpPr>
                <a:cxnSpLocks noChangeShapeType="1"/>
              </p:cNvCxnSpPr>
              <p:nvPr/>
            </p:nvCxnSpPr>
            <p:spPr bwMode="auto">
              <a:xfrm flipH="1">
                <a:off x="3619500" y="3049191"/>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758" name="Gruppieren 201"/>
            <p:cNvGrpSpPr>
              <a:grpSpLocks/>
            </p:cNvGrpSpPr>
            <p:nvPr/>
          </p:nvGrpSpPr>
          <p:grpSpPr bwMode="auto">
            <a:xfrm>
              <a:off x="1393825" y="2820800"/>
              <a:ext cx="1581944" cy="419024"/>
              <a:chOff x="1393825" y="2820800"/>
              <a:chExt cx="1581944" cy="419024"/>
            </a:xfrm>
          </p:grpSpPr>
          <p:cxnSp>
            <p:nvCxnSpPr>
              <p:cNvPr id="30798" name="Gerade Verbindung 241"/>
              <p:cNvCxnSpPr>
                <a:cxnSpLocks noChangeShapeType="1"/>
              </p:cNvCxnSpPr>
              <p:nvPr/>
            </p:nvCxnSpPr>
            <p:spPr bwMode="auto">
              <a:xfrm flipH="1" flipV="1">
                <a:off x="2730163" y="3132270"/>
                <a:ext cx="245606"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9" name="Gerade Verbindung mit Pfeil 242"/>
              <p:cNvCxnSpPr>
                <a:cxnSpLocks noChangeShapeType="1"/>
              </p:cNvCxnSpPr>
              <p:nvPr/>
            </p:nvCxnSpPr>
            <p:spPr bwMode="auto">
              <a:xfrm flipH="1" flipV="1">
                <a:off x="1393825" y="2820800"/>
                <a:ext cx="1336338"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00" name="Gerade Verbindung 243"/>
              <p:cNvCxnSpPr>
                <a:cxnSpLocks noChangeShapeType="1"/>
              </p:cNvCxnSpPr>
              <p:nvPr/>
            </p:nvCxnSpPr>
            <p:spPr bwMode="auto">
              <a:xfrm>
                <a:off x="2730163" y="3152511"/>
                <a:ext cx="12336"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759" name="Gruppieren 202"/>
            <p:cNvGrpSpPr>
              <a:grpSpLocks/>
            </p:cNvGrpSpPr>
            <p:nvPr/>
          </p:nvGrpSpPr>
          <p:grpSpPr bwMode="auto">
            <a:xfrm>
              <a:off x="7210163" y="2768044"/>
              <a:ext cx="1106943" cy="419024"/>
              <a:chOff x="7210163" y="2768044"/>
              <a:chExt cx="1106943" cy="419024"/>
            </a:xfrm>
          </p:grpSpPr>
          <p:cxnSp>
            <p:nvCxnSpPr>
              <p:cNvPr id="30795" name="Gerade Verbindung 238"/>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6" name="Gerade Verbindung mit Pfeil 239"/>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7" name="Gerade Verbindung 240"/>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760" name="Gruppieren 203"/>
            <p:cNvGrpSpPr>
              <a:grpSpLocks/>
            </p:cNvGrpSpPr>
            <p:nvPr/>
          </p:nvGrpSpPr>
          <p:grpSpPr bwMode="auto">
            <a:xfrm>
              <a:off x="5620566" y="2540293"/>
              <a:ext cx="1107449" cy="598780"/>
              <a:chOff x="5620566" y="2540293"/>
              <a:chExt cx="1107449" cy="598780"/>
            </a:xfrm>
          </p:grpSpPr>
          <p:cxnSp>
            <p:nvCxnSpPr>
              <p:cNvPr id="30792" name="Gerade Verbindung 235"/>
              <p:cNvCxnSpPr>
                <a:cxnSpLocks noChangeShapeType="1"/>
              </p:cNvCxnSpPr>
              <p:nvPr/>
            </p:nvCxnSpPr>
            <p:spPr bwMode="auto">
              <a:xfrm flipH="1" flipV="1">
                <a:off x="6556077" y="2998080"/>
                <a:ext cx="171938" cy="816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3" name="Gerade Verbindung mit Pfeil 236"/>
              <p:cNvCxnSpPr>
                <a:cxnSpLocks noChangeShapeType="1"/>
              </p:cNvCxnSpPr>
              <p:nvPr/>
            </p:nvCxnSpPr>
            <p:spPr bwMode="auto">
              <a:xfrm flipH="1" flipV="1">
                <a:off x="5620566" y="2540293"/>
                <a:ext cx="935511" cy="58686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4" name="Gerade Verbindung 237"/>
              <p:cNvCxnSpPr>
                <a:cxnSpLocks noChangeShapeType="1"/>
              </p:cNvCxnSpPr>
              <p:nvPr/>
            </p:nvCxnSpPr>
            <p:spPr bwMode="auto">
              <a:xfrm>
                <a:off x="6556077" y="3014304"/>
                <a:ext cx="8636" cy="12476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761" name="Freihandform 204"/>
            <p:cNvSpPr>
              <a:spLocks/>
            </p:cNvSpPr>
            <p:nvPr/>
          </p:nvSpPr>
          <p:spPr bwMode="auto">
            <a:xfrm>
              <a:off x="8289951" y="2768600"/>
              <a:ext cx="434949" cy="2578100"/>
            </a:xfrm>
            <a:custGeom>
              <a:avLst/>
              <a:gdLst>
                <a:gd name="T0" fmla="*/ 79349 w 434949"/>
                <a:gd name="T1" fmla="*/ 0 h 2578100"/>
                <a:gd name="T2" fmla="*/ 104749 w 434949"/>
                <a:gd name="T3" fmla="*/ 101600 h 2578100"/>
                <a:gd name="T4" fmla="*/ 104749 w 434949"/>
                <a:gd name="T5" fmla="*/ 368300 h 2578100"/>
                <a:gd name="T6" fmla="*/ 3149 w 434949"/>
                <a:gd name="T7" fmla="*/ 787400 h 2578100"/>
                <a:gd name="T8" fmla="*/ 41249 w 434949"/>
                <a:gd name="T9" fmla="*/ 1092200 h 2578100"/>
                <a:gd name="T10" fmla="*/ 193649 w 434949"/>
                <a:gd name="T11" fmla="*/ 1358900 h 2578100"/>
                <a:gd name="T12" fmla="*/ 346049 w 434949"/>
                <a:gd name="T13" fmla="*/ 1752600 h 2578100"/>
                <a:gd name="T14" fmla="*/ 358749 w 434949"/>
                <a:gd name="T15" fmla="*/ 2171700 h 2578100"/>
                <a:gd name="T16" fmla="*/ 434949 w 434949"/>
                <a:gd name="T17" fmla="*/ 2578100 h 2578100"/>
                <a:gd name="T18" fmla="*/ 434949 w 434949"/>
                <a:gd name="T19" fmla="*/ 2578100 h 2578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949" h="2578100">
                  <a:moveTo>
                    <a:pt x="79349" y="0"/>
                  </a:moveTo>
                  <a:cubicBezTo>
                    <a:pt x="89932" y="20108"/>
                    <a:pt x="100516" y="40217"/>
                    <a:pt x="104749" y="101600"/>
                  </a:cubicBezTo>
                  <a:cubicBezTo>
                    <a:pt x="108982" y="162983"/>
                    <a:pt x="121682" y="254000"/>
                    <a:pt x="104749" y="368300"/>
                  </a:cubicBezTo>
                  <a:cubicBezTo>
                    <a:pt x="87816" y="482600"/>
                    <a:pt x="13732" y="666750"/>
                    <a:pt x="3149" y="787400"/>
                  </a:cubicBezTo>
                  <a:cubicBezTo>
                    <a:pt x="-7434" y="908050"/>
                    <a:pt x="9499" y="996950"/>
                    <a:pt x="41249" y="1092200"/>
                  </a:cubicBezTo>
                  <a:cubicBezTo>
                    <a:pt x="72999" y="1187450"/>
                    <a:pt x="142849" y="1248833"/>
                    <a:pt x="193649" y="1358900"/>
                  </a:cubicBezTo>
                  <a:cubicBezTo>
                    <a:pt x="244449" y="1468967"/>
                    <a:pt x="318532" y="1617133"/>
                    <a:pt x="346049" y="1752600"/>
                  </a:cubicBezTo>
                  <a:cubicBezTo>
                    <a:pt x="373566" y="1888067"/>
                    <a:pt x="343932" y="2034117"/>
                    <a:pt x="358749" y="2171700"/>
                  </a:cubicBezTo>
                  <a:cubicBezTo>
                    <a:pt x="373566" y="2309283"/>
                    <a:pt x="434949" y="2578100"/>
                    <a:pt x="434949" y="25781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62" name="Freihandform 205"/>
            <p:cNvSpPr>
              <a:spLocks/>
            </p:cNvSpPr>
            <p:nvPr/>
          </p:nvSpPr>
          <p:spPr bwMode="auto">
            <a:xfrm>
              <a:off x="279400" y="2794000"/>
              <a:ext cx="4487400" cy="1620837"/>
            </a:xfrm>
            <a:custGeom>
              <a:avLst/>
              <a:gdLst>
                <a:gd name="T0" fmla="*/ 4625750 w 4470400"/>
                <a:gd name="T1" fmla="*/ 1421019 h 1614475"/>
                <a:gd name="T2" fmla="*/ 4323497 w 4470400"/>
                <a:gd name="T3" fmla="*/ 1552593 h 1614475"/>
                <a:gd name="T4" fmla="*/ 3929257 w 4470400"/>
                <a:gd name="T5" fmla="*/ 1631540 h 1614475"/>
                <a:gd name="T6" fmla="*/ 3587583 w 4470400"/>
                <a:gd name="T7" fmla="*/ 1671013 h 1614475"/>
                <a:gd name="T8" fmla="*/ 3245909 w 4470400"/>
                <a:gd name="T9" fmla="*/ 1578909 h 1614475"/>
                <a:gd name="T10" fmla="*/ 2943657 w 4470400"/>
                <a:gd name="T11" fmla="*/ 1447332 h 1614475"/>
                <a:gd name="T12" fmla="*/ 2523135 w 4470400"/>
                <a:gd name="T13" fmla="*/ 1302601 h 1614475"/>
                <a:gd name="T14" fmla="*/ 1997483 w 4470400"/>
                <a:gd name="T15" fmla="*/ 1184184 h 1614475"/>
                <a:gd name="T16" fmla="*/ 1498113 w 4470400"/>
                <a:gd name="T17" fmla="*/ 1013135 h 1614475"/>
                <a:gd name="T18" fmla="*/ 906751 w 4470400"/>
                <a:gd name="T19" fmla="*/ 697350 h 1614475"/>
                <a:gd name="T20" fmla="*/ 604502 w 4470400"/>
                <a:gd name="T21" fmla="*/ 473673 h 1614475"/>
                <a:gd name="T22" fmla="*/ 289111 w 4470400"/>
                <a:gd name="T23" fmla="*/ 302625 h 1614475"/>
                <a:gd name="T24" fmla="*/ 131413 w 4470400"/>
                <a:gd name="T25" fmla="*/ 197367 h 1614475"/>
                <a:gd name="T26" fmla="*/ 0 w 4470400"/>
                <a:gd name="T27" fmla="*/ 0 h 1614475"/>
                <a:gd name="T28" fmla="*/ 0 w 4470400"/>
                <a:gd name="T29" fmla="*/ 0 h 16144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70400" h="1614475">
                  <a:moveTo>
                    <a:pt x="4470400" y="1371600"/>
                  </a:moveTo>
                  <a:cubicBezTo>
                    <a:pt x="4380441" y="1418166"/>
                    <a:pt x="4290483" y="1464733"/>
                    <a:pt x="4178300" y="1498600"/>
                  </a:cubicBezTo>
                  <a:cubicBezTo>
                    <a:pt x="4066117" y="1532467"/>
                    <a:pt x="3915833" y="1555750"/>
                    <a:pt x="3797300" y="1574800"/>
                  </a:cubicBezTo>
                  <a:cubicBezTo>
                    <a:pt x="3678767" y="1593850"/>
                    <a:pt x="3577167" y="1621367"/>
                    <a:pt x="3467100" y="1612900"/>
                  </a:cubicBezTo>
                  <a:cubicBezTo>
                    <a:pt x="3357033" y="1604433"/>
                    <a:pt x="3240617" y="1559983"/>
                    <a:pt x="3136900" y="1524000"/>
                  </a:cubicBezTo>
                  <a:cubicBezTo>
                    <a:pt x="3033183" y="1488017"/>
                    <a:pt x="2961217" y="1441450"/>
                    <a:pt x="2844800" y="1397000"/>
                  </a:cubicBezTo>
                  <a:cubicBezTo>
                    <a:pt x="2728383" y="1352550"/>
                    <a:pt x="2590800" y="1299633"/>
                    <a:pt x="2438400" y="1257300"/>
                  </a:cubicBezTo>
                  <a:cubicBezTo>
                    <a:pt x="2286000" y="1214967"/>
                    <a:pt x="2095500" y="1189567"/>
                    <a:pt x="1930400" y="1143000"/>
                  </a:cubicBezTo>
                  <a:cubicBezTo>
                    <a:pt x="1765300" y="1096433"/>
                    <a:pt x="1623483" y="1056217"/>
                    <a:pt x="1447800" y="977900"/>
                  </a:cubicBezTo>
                  <a:cubicBezTo>
                    <a:pt x="1272117" y="899583"/>
                    <a:pt x="1020233" y="759883"/>
                    <a:pt x="876300" y="673100"/>
                  </a:cubicBezTo>
                  <a:cubicBezTo>
                    <a:pt x="732367" y="586317"/>
                    <a:pt x="683683" y="520700"/>
                    <a:pt x="584200" y="457200"/>
                  </a:cubicBezTo>
                  <a:cubicBezTo>
                    <a:pt x="484717" y="393700"/>
                    <a:pt x="355600" y="336550"/>
                    <a:pt x="279400" y="292100"/>
                  </a:cubicBezTo>
                  <a:cubicBezTo>
                    <a:pt x="203200" y="247650"/>
                    <a:pt x="173567" y="239183"/>
                    <a:pt x="127000" y="190500"/>
                  </a:cubicBezTo>
                  <a:cubicBezTo>
                    <a:pt x="80433" y="141817"/>
                    <a:pt x="0" y="0"/>
                    <a:pt x="0"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63" name="Gerade Verbindung 206"/>
            <p:cNvCxnSpPr>
              <a:cxnSpLocks noChangeShapeType="1"/>
            </p:cNvCxnSpPr>
            <p:nvPr/>
          </p:nvCxnSpPr>
          <p:spPr bwMode="auto">
            <a:xfrm flipV="1">
              <a:off x="5099161" y="5211739"/>
              <a:ext cx="175781" cy="142921"/>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64" name="Freihandform 207"/>
            <p:cNvSpPr>
              <a:spLocks/>
            </p:cNvSpPr>
            <p:nvPr/>
          </p:nvSpPr>
          <p:spPr bwMode="auto">
            <a:xfrm>
              <a:off x="304800" y="4083314"/>
              <a:ext cx="2430446" cy="556170"/>
            </a:xfrm>
            <a:custGeom>
              <a:avLst/>
              <a:gdLst>
                <a:gd name="T0" fmla="*/ 0 w 2430446"/>
                <a:gd name="T1" fmla="*/ 323586 h 556170"/>
                <a:gd name="T2" fmla="*/ 228600 w 2430446"/>
                <a:gd name="T3" fmla="*/ 310886 h 556170"/>
                <a:gd name="T4" fmla="*/ 698500 w 2430446"/>
                <a:gd name="T5" fmla="*/ 399786 h 556170"/>
                <a:gd name="T6" fmla="*/ 1244600 w 2430446"/>
                <a:gd name="T7" fmla="*/ 539486 h 556170"/>
                <a:gd name="T8" fmla="*/ 1600200 w 2430446"/>
                <a:gd name="T9" fmla="*/ 552186 h 556170"/>
                <a:gd name="T10" fmla="*/ 1892300 w 2430446"/>
                <a:gd name="T11" fmla="*/ 526786 h 556170"/>
                <a:gd name="T12" fmla="*/ 2108200 w 2430446"/>
                <a:gd name="T13" fmla="*/ 310886 h 556170"/>
                <a:gd name="T14" fmla="*/ 2286000 w 2430446"/>
                <a:gd name="T15" fmla="*/ 133086 h 556170"/>
                <a:gd name="T16" fmla="*/ 2425700 w 2430446"/>
                <a:gd name="T17" fmla="*/ 6086 h 556170"/>
                <a:gd name="T18" fmla="*/ 2400300 w 2430446"/>
                <a:gd name="T19" fmla="*/ 18786 h 556170"/>
                <a:gd name="T20" fmla="*/ 2425700 w 2430446"/>
                <a:gd name="T21" fmla="*/ 6086 h 556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0446" h="556170">
                  <a:moveTo>
                    <a:pt x="0" y="323586"/>
                  </a:moveTo>
                  <a:cubicBezTo>
                    <a:pt x="56091" y="310886"/>
                    <a:pt x="112183" y="298186"/>
                    <a:pt x="228600" y="310886"/>
                  </a:cubicBezTo>
                  <a:cubicBezTo>
                    <a:pt x="345017" y="323586"/>
                    <a:pt x="529167" y="361686"/>
                    <a:pt x="698500" y="399786"/>
                  </a:cubicBezTo>
                  <a:cubicBezTo>
                    <a:pt x="867833" y="437886"/>
                    <a:pt x="1094317" y="514086"/>
                    <a:pt x="1244600" y="539486"/>
                  </a:cubicBezTo>
                  <a:cubicBezTo>
                    <a:pt x="1394883" y="564886"/>
                    <a:pt x="1492250" y="554303"/>
                    <a:pt x="1600200" y="552186"/>
                  </a:cubicBezTo>
                  <a:cubicBezTo>
                    <a:pt x="1708150" y="550069"/>
                    <a:pt x="1807633" y="567003"/>
                    <a:pt x="1892300" y="526786"/>
                  </a:cubicBezTo>
                  <a:cubicBezTo>
                    <a:pt x="1976967" y="486569"/>
                    <a:pt x="2108200" y="310886"/>
                    <a:pt x="2108200" y="310886"/>
                  </a:cubicBezTo>
                  <a:cubicBezTo>
                    <a:pt x="2173817" y="245269"/>
                    <a:pt x="2233083" y="183886"/>
                    <a:pt x="2286000" y="133086"/>
                  </a:cubicBezTo>
                  <a:cubicBezTo>
                    <a:pt x="2338917" y="82286"/>
                    <a:pt x="2406650" y="25136"/>
                    <a:pt x="2425700" y="6086"/>
                  </a:cubicBezTo>
                  <a:cubicBezTo>
                    <a:pt x="2444750" y="-12964"/>
                    <a:pt x="2400300" y="18786"/>
                    <a:pt x="2400300" y="18786"/>
                  </a:cubicBezTo>
                  <a:lnTo>
                    <a:pt x="2425700" y="6086"/>
                  </a:ln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765" name="Freihandform 208"/>
            <p:cNvSpPr>
              <a:spLocks/>
            </p:cNvSpPr>
            <p:nvPr/>
          </p:nvSpPr>
          <p:spPr bwMode="auto">
            <a:xfrm>
              <a:off x="3594100" y="4777552"/>
              <a:ext cx="1511300" cy="556448"/>
            </a:xfrm>
            <a:custGeom>
              <a:avLst/>
              <a:gdLst>
                <a:gd name="T0" fmla="*/ 1511300 w 1511300"/>
                <a:gd name="T1" fmla="*/ 556448 h 556448"/>
                <a:gd name="T2" fmla="*/ 1193800 w 1511300"/>
                <a:gd name="T3" fmla="*/ 416748 h 556448"/>
                <a:gd name="T4" fmla="*/ 1079500 w 1511300"/>
                <a:gd name="T5" fmla="*/ 378648 h 556448"/>
                <a:gd name="T6" fmla="*/ 711200 w 1511300"/>
                <a:gd name="T7" fmla="*/ 238948 h 556448"/>
                <a:gd name="T8" fmla="*/ 406400 w 1511300"/>
                <a:gd name="T9" fmla="*/ 150048 h 556448"/>
                <a:gd name="T10" fmla="*/ 88900 w 1511300"/>
                <a:gd name="T11" fmla="*/ 10348 h 556448"/>
                <a:gd name="T12" fmla="*/ 0 w 1511300"/>
                <a:gd name="T13" fmla="*/ 10348 h 556448"/>
                <a:gd name="T14" fmla="*/ 0 w 1511300"/>
                <a:gd name="T15" fmla="*/ 10348 h 5564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1300" h="556448">
                  <a:moveTo>
                    <a:pt x="1511300" y="556448"/>
                  </a:moveTo>
                  <a:cubicBezTo>
                    <a:pt x="1420283" y="538456"/>
                    <a:pt x="1265767" y="446381"/>
                    <a:pt x="1193800" y="416748"/>
                  </a:cubicBezTo>
                  <a:cubicBezTo>
                    <a:pt x="1121833" y="387115"/>
                    <a:pt x="1159933" y="408281"/>
                    <a:pt x="1079500" y="378648"/>
                  </a:cubicBezTo>
                  <a:cubicBezTo>
                    <a:pt x="999067" y="349015"/>
                    <a:pt x="823383" y="277048"/>
                    <a:pt x="711200" y="238948"/>
                  </a:cubicBezTo>
                  <a:cubicBezTo>
                    <a:pt x="599017" y="200848"/>
                    <a:pt x="510117" y="188148"/>
                    <a:pt x="406400" y="150048"/>
                  </a:cubicBezTo>
                  <a:cubicBezTo>
                    <a:pt x="302683" y="111948"/>
                    <a:pt x="156633" y="33631"/>
                    <a:pt x="88900" y="10348"/>
                  </a:cubicBezTo>
                  <a:cubicBezTo>
                    <a:pt x="21167" y="-12935"/>
                    <a:pt x="0" y="10348"/>
                    <a:pt x="0" y="10348"/>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66" name="Gerade Verbindung 209"/>
            <p:cNvCxnSpPr>
              <a:cxnSpLocks noChangeShapeType="1"/>
              <a:stCxn id="30765" idx="6"/>
            </p:cNvCxnSpPr>
            <p:nvPr/>
          </p:nvCxnSpPr>
          <p:spPr bwMode="auto">
            <a:xfrm flipV="1">
              <a:off x="3594100" y="4645818"/>
              <a:ext cx="34131" cy="142082"/>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67" name="Gerade Verbindung 210"/>
            <p:cNvCxnSpPr>
              <a:cxnSpLocks noChangeShapeType="1"/>
            </p:cNvCxnSpPr>
            <p:nvPr/>
          </p:nvCxnSpPr>
          <p:spPr bwMode="auto">
            <a:xfrm flipH="1">
              <a:off x="2324100" y="4230688"/>
              <a:ext cx="334962" cy="450511"/>
            </a:xfrm>
            <a:prstGeom prst="line">
              <a:avLst/>
            </a:prstGeom>
            <a:noFill/>
            <a:ln w="28575"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68" name="Gerade Verbindung 211"/>
            <p:cNvCxnSpPr>
              <a:cxnSpLocks noChangeShapeType="1"/>
            </p:cNvCxnSpPr>
            <p:nvPr/>
          </p:nvCxnSpPr>
          <p:spPr bwMode="auto">
            <a:xfrm>
              <a:off x="2659062" y="4217366"/>
              <a:ext cx="107949" cy="50009"/>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69" name="Gerade Verbindung 212"/>
            <p:cNvCxnSpPr>
              <a:cxnSpLocks noChangeShapeType="1"/>
            </p:cNvCxnSpPr>
            <p:nvPr/>
          </p:nvCxnSpPr>
          <p:spPr bwMode="auto">
            <a:xfrm>
              <a:off x="2324100" y="4677070"/>
              <a:ext cx="135816" cy="5248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70" name="Gerade Verbindung 213"/>
            <p:cNvCxnSpPr>
              <a:cxnSpLocks noChangeShapeType="1"/>
              <a:stCxn id="30736" idx="1"/>
            </p:cNvCxnSpPr>
            <p:nvPr/>
          </p:nvCxnSpPr>
          <p:spPr bwMode="auto">
            <a:xfrm flipH="1">
              <a:off x="3594100" y="4486275"/>
              <a:ext cx="25400" cy="52216"/>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71" name="Gerade Verbindung 214"/>
            <p:cNvCxnSpPr>
              <a:cxnSpLocks noChangeShapeType="1"/>
            </p:cNvCxnSpPr>
            <p:nvPr/>
          </p:nvCxnSpPr>
          <p:spPr bwMode="auto">
            <a:xfrm>
              <a:off x="3708400" y="4486275"/>
              <a:ext cx="8731" cy="52216"/>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72" name="Gerade Verbindung 215"/>
            <p:cNvCxnSpPr>
              <a:cxnSpLocks noChangeShapeType="1"/>
              <a:stCxn id="30791" idx="0"/>
            </p:cNvCxnSpPr>
            <p:nvPr/>
          </p:nvCxnSpPr>
          <p:spPr bwMode="auto">
            <a:xfrm flipH="1">
              <a:off x="6297614" y="3810000"/>
              <a:ext cx="103186" cy="10022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73" name="Gerade Verbindung 216"/>
            <p:cNvCxnSpPr>
              <a:cxnSpLocks noChangeShapeType="1"/>
            </p:cNvCxnSpPr>
            <p:nvPr/>
          </p:nvCxnSpPr>
          <p:spPr bwMode="auto">
            <a:xfrm flipH="1">
              <a:off x="6886088" y="4393504"/>
              <a:ext cx="110329" cy="9608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74" name="Freihandform 217"/>
            <p:cNvSpPr>
              <a:spLocks/>
            </p:cNvSpPr>
            <p:nvPr/>
          </p:nvSpPr>
          <p:spPr bwMode="auto">
            <a:xfrm>
              <a:off x="8140700" y="3589097"/>
              <a:ext cx="394067" cy="847966"/>
            </a:xfrm>
            <a:custGeom>
              <a:avLst/>
              <a:gdLst>
                <a:gd name="T0" fmla="*/ 0 w 394067"/>
                <a:gd name="T1" fmla="*/ 220201 h 744789"/>
                <a:gd name="T2" fmla="*/ 241300 w 394067"/>
                <a:gd name="T3" fmla="*/ 56906 h 744789"/>
                <a:gd name="T4" fmla="*/ 304800 w 394067"/>
                <a:gd name="T5" fmla="*/ 1077493 h 744789"/>
                <a:gd name="T6" fmla="*/ 368300 w 394067"/>
                <a:gd name="T7" fmla="*/ 1812318 h 744789"/>
                <a:gd name="T8" fmla="*/ 393700 w 394067"/>
                <a:gd name="T9" fmla="*/ 2343023 h 744789"/>
                <a:gd name="T10" fmla="*/ 381000 w 394067"/>
                <a:gd name="T11" fmla="*/ 2343023 h 7447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067" h="744789">
                  <a:moveTo>
                    <a:pt x="0" y="68503"/>
                  </a:moveTo>
                  <a:cubicBezTo>
                    <a:pt x="95250" y="20878"/>
                    <a:pt x="190500" y="-26747"/>
                    <a:pt x="241300" y="17703"/>
                  </a:cubicBezTo>
                  <a:cubicBezTo>
                    <a:pt x="292100" y="62153"/>
                    <a:pt x="283633" y="244186"/>
                    <a:pt x="304800" y="335203"/>
                  </a:cubicBezTo>
                  <a:cubicBezTo>
                    <a:pt x="325967" y="426220"/>
                    <a:pt x="353483" y="498186"/>
                    <a:pt x="368300" y="563803"/>
                  </a:cubicBezTo>
                  <a:cubicBezTo>
                    <a:pt x="383117" y="629420"/>
                    <a:pt x="391583" y="701386"/>
                    <a:pt x="393700" y="728903"/>
                  </a:cubicBezTo>
                  <a:cubicBezTo>
                    <a:pt x="395817" y="756420"/>
                    <a:pt x="388408" y="742661"/>
                    <a:pt x="381000" y="728903"/>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75" name="Gerade Verbindung 218"/>
            <p:cNvCxnSpPr>
              <a:cxnSpLocks noChangeShapeType="1"/>
            </p:cNvCxnSpPr>
            <p:nvPr/>
          </p:nvCxnSpPr>
          <p:spPr bwMode="auto">
            <a:xfrm flipH="1">
              <a:off x="8289951" y="4445000"/>
              <a:ext cx="243655" cy="1270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76" name="Freihandform 219"/>
            <p:cNvSpPr>
              <a:spLocks/>
            </p:cNvSpPr>
            <p:nvPr/>
          </p:nvSpPr>
          <p:spPr bwMode="auto">
            <a:xfrm>
              <a:off x="8382000" y="4510143"/>
              <a:ext cx="225043" cy="823857"/>
            </a:xfrm>
            <a:custGeom>
              <a:avLst/>
              <a:gdLst>
                <a:gd name="T0" fmla="*/ 0 w 225043"/>
                <a:gd name="T1" fmla="*/ 23757 h 823857"/>
                <a:gd name="T2" fmla="*/ 114300 w 225043"/>
                <a:gd name="T3" fmla="*/ 11057 h 823857"/>
                <a:gd name="T4" fmla="*/ 215900 w 225043"/>
                <a:gd name="T5" fmla="*/ 163457 h 823857"/>
                <a:gd name="T6" fmla="*/ 215900 w 225043"/>
                <a:gd name="T7" fmla="*/ 506357 h 823857"/>
                <a:gd name="T8" fmla="*/ 177800 w 225043"/>
                <a:gd name="T9" fmla="*/ 747657 h 823857"/>
                <a:gd name="T10" fmla="*/ 127000 w 225043"/>
                <a:gd name="T11" fmla="*/ 798457 h 823857"/>
                <a:gd name="T12" fmla="*/ 152400 w 225043"/>
                <a:gd name="T13" fmla="*/ 823857 h 823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043" h="823857">
                  <a:moveTo>
                    <a:pt x="0" y="23757"/>
                  </a:moveTo>
                  <a:cubicBezTo>
                    <a:pt x="39158" y="5765"/>
                    <a:pt x="78317" y="-12226"/>
                    <a:pt x="114300" y="11057"/>
                  </a:cubicBezTo>
                  <a:cubicBezTo>
                    <a:pt x="150283" y="34340"/>
                    <a:pt x="198967" y="80907"/>
                    <a:pt x="215900" y="163457"/>
                  </a:cubicBezTo>
                  <a:cubicBezTo>
                    <a:pt x="232833" y="246007"/>
                    <a:pt x="222250" y="408990"/>
                    <a:pt x="215900" y="506357"/>
                  </a:cubicBezTo>
                  <a:cubicBezTo>
                    <a:pt x="209550" y="603724"/>
                    <a:pt x="192617" y="698974"/>
                    <a:pt x="177800" y="747657"/>
                  </a:cubicBezTo>
                  <a:cubicBezTo>
                    <a:pt x="162983" y="796340"/>
                    <a:pt x="131233" y="785757"/>
                    <a:pt x="127000" y="798457"/>
                  </a:cubicBezTo>
                  <a:cubicBezTo>
                    <a:pt x="122767" y="811157"/>
                    <a:pt x="137583" y="817507"/>
                    <a:pt x="152400" y="823857"/>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77" name="Gerade Verbindung 220"/>
            <p:cNvCxnSpPr>
              <a:cxnSpLocks noChangeShapeType="1"/>
              <a:stCxn id="30776" idx="5"/>
            </p:cNvCxnSpPr>
            <p:nvPr/>
          </p:nvCxnSpPr>
          <p:spPr bwMode="auto">
            <a:xfrm flipH="1" flipV="1">
              <a:off x="8382000" y="5265343"/>
              <a:ext cx="127000" cy="43257"/>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78" name="Freihandform 221"/>
            <p:cNvSpPr>
              <a:spLocks/>
            </p:cNvSpPr>
            <p:nvPr/>
          </p:nvSpPr>
          <p:spPr bwMode="auto">
            <a:xfrm>
              <a:off x="4660740" y="4483000"/>
              <a:ext cx="1273480" cy="878146"/>
            </a:xfrm>
            <a:custGeom>
              <a:avLst/>
              <a:gdLst>
                <a:gd name="T0" fmla="*/ 25560 w 1273480"/>
                <a:gd name="T1" fmla="*/ 520800 h 878146"/>
                <a:gd name="T2" fmla="*/ 63660 w 1273480"/>
                <a:gd name="T3" fmla="*/ 419200 h 878146"/>
                <a:gd name="T4" fmla="*/ 63660 w 1273480"/>
                <a:gd name="T5" fmla="*/ 241400 h 878146"/>
                <a:gd name="T6" fmla="*/ 38260 w 1273480"/>
                <a:gd name="T7" fmla="*/ 127100 h 878146"/>
                <a:gd name="T8" fmla="*/ 165260 w 1273480"/>
                <a:gd name="T9" fmla="*/ 50900 h 878146"/>
                <a:gd name="T10" fmla="*/ 609760 w 1273480"/>
                <a:gd name="T11" fmla="*/ 100 h 878146"/>
                <a:gd name="T12" fmla="*/ 978060 w 1273480"/>
                <a:gd name="T13" fmla="*/ 63600 h 878146"/>
                <a:gd name="T14" fmla="*/ 1079660 w 1273480"/>
                <a:gd name="T15" fmla="*/ 190600 h 878146"/>
                <a:gd name="T16" fmla="*/ 1219360 w 1273480"/>
                <a:gd name="T17" fmla="*/ 431900 h 878146"/>
                <a:gd name="T18" fmla="*/ 1270160 w 1273480"/>
                <a:gd name="T19" fmla="*/ 685900 h 878146"/>
                <a:gd name="T20" fmla="*/ 1244760 w 1273480"/>
                <a:gd name="T21" fmla="*/ 800200 h 878146"/>
                <a:gd name="T22" fmla="*/ 1054260 w 1273480"/>
                <a:gd name="T23" fmla="*/ 876400 h 878146"/>
                <a:gd name="T24" fmla="*/ 533560 w 1273480"/>
                <a:gd name="T25" fmla="*/ 838300 h 878146"/>
                <a:gd name="T26" fmla="*/ 241460 w 1273480"/>
                <a:gd name="T27" fmla="*/ 673200 h 878146"/>
                <a:gd name="T28" fmla="*/ 12860 w 1273480"/>
                <a:gd name="T29" fmla="*/ 635100 h 878146"/>
                <a:gd name="T30" fmla="*/ 25560 w 1273480"/>
                <a:gd name="T31" fmla="*/ 520800 h 878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3480" h="878146">
                  <a:moveTo>
                    <a:pt x="25560" y="520800"/>
                  </a:moveTo>
                  <a:cubicBezTo>
                    <a:pt x="34027" y="484817"/>
                    <a:pt x="57310" y="465767"/>
                    <a:pt x="63660" y="419200"/>
                  </a:cubicBezTo>
                  <a:cubicBezTo>
                    <a:pt x="70010" y="372633"/>
                    <a:pt x="67893" y="290083"/>
                    <a:pt x="63660" y="241400"/>
                  </a:cubicBezTo>
                  <a:cubicBezTo>
                    <a:pt x="59427" y="192717"/>
                    <a:pt x="21327" y="158850"/>
                    <a:pt x="38260" y="127100"/>
                  </a:cubicBezTo>
                  <a:cubicBezTo>
                    <a:pt x="55193" y="95350"/>
                    <a:pt x="70010" y="72067"/>
                    <a:pt x="165260" y="50900"/>
                  </a:cubicBezTo>
                  <a:cubicBezTo>
                    <a:pt x="260510" y="29733"/>
                    <a:pt x="474293" y="-2017"/>
                    <a:pt x="609760" y="100"/>
                  </a:cubicBezTo>
                  <a:cubicBezTo>
                    <a:pt x="745227" y="2217"/>
                    <a:pt x="899743" y="31850"/>
                    <a:pt x="978060" y="63600"/>
                  </a:cubicBezTo>
                  <a:cubicBezTo>
                    <a:pt x="1056377" y="95350"/>
                    <a:pt x="1039443" y="129217"/>
                    <a:pt x="1079660" y="190600"/>
                  </a:cubicBezTo>
                  <a:cubicBezTo>
                    <a:pt x="1119877" y="251983"/>
                    <a:pt x="1187610" y="349350"/>
                    <a:pt x="1219360" y="431900"/>
                  </a:cubicBezTo>
                  <a:cubicBezTo>
                    <a:pt x="1251110" y="514450"/>
                    <a:pt x="1265927" y="624517"/>
                    <a:pt x="1270160" y="685900"/>
                  </a:cubicBezTo>
                  <a:cubicBezTo>
                    <a:pt x="1274393" y="747283"/>
                    <a:pt x="1280743" y="768450"/>
                    <a:pt x="1244760" y="800200"/>
                  </a:cubicBezTo>
                  <a:cubicBezTo>
                    <a:pt x="1208777" y="831950"/>
                    <a:pt x="1172793" y="870050"/>
                    <a:pt x="1054260" y="876400"/>
                  </a:cubicBezTo>
                  <a:cubicBezTo>
                    <a:pt x="935727" y="882750"/>
                    <a:pt x="669027" y="872167"/>
                    <a:pt x="533560" y="838300"/>
                  </a:cubicBezTo>
                  <a:cubicBezTo>
                    <a:pt x="398093" y="804433"/>
                    <a:pt x="328243" y="707067"/>
                    <a:pt x="241460" y="673200"/>
                  </a:cubicBezTo>
                  <a:cubicBezTo>
                    <a:pt x="154677" y="639333"/>
                    <a:pt x="44610" y="662617"/>
                    <a:pt x="12860" y="635100"/>
                  </a:cubicBezTo>
                  <a:cubicBezTo>
                    <a:pt x="-18890" y="607583"/>
                    <a:pt x="17093" y="556783"/>
                    <a:pt x="25560" y="520800"/>
                  </a:cubicBezTo>
                  <a:close/>
                </a:path>
              </a:pathLst>
            </a:custGeom>
            <a:noFill/>
            <a:ln w="28575" cap="flat" cmpd="sng" algn="ctr">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30779" name="Textfeld 222"/>
            <p:cNvSpPr txBox="1">
              <a:spLocks noChangeArrowheads="1"/>
            </p:cNvSpPr>
            <p:nvPr/>
          </p:nvSpPr>
          <p:spPr bwMode="auto">
            <a:xfrm>
              <a:off x="5270501" y="5103813"/>
              <a:ext cx="58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000"/>
                <a:t>AA  „L“</a:t>
              </a:r>
            </a:p>
          </p:txBody>
        </p:sp>
        <p:sp>
          <p:nvSpPr>
            <p:cNvPr id="30780" name="Freihandform 223"/>
            <p:cNvSpPr>
              <a:spLocks/>
            </p:cNvSpPr>
            <p:nvPr/>
          </p:nvSpPr>
          <p:spPr bwMode="auto">
            <a:xfrm>
              <a:off x="2730500" y="4521200"/>
              <a:ext cx="1981200" cy="317500"/>
            </a:xfrm>
            <a:custGeom>
              <a:avLst/>
              <a:gdLst>
                <a:gd name="T0" fmla="*/ 1981200 w 1981200"/>
                <a:gd name="T1" fmla="*/ 317500 h 317500"/>
                <a:gd name="T2" fmla="*/ 1752600 w 1981200"/>
                <a:gd name="T3" fmla="*/ 266700 h 317500"/>
                <a:gd name="T4" fmla="*/ 1371600 w 1981200"/>
                <a:gd name="T5" fmla="*/ 215900 h 317500"/>
                <a:gd name="T6" fmla="*/ 889000 w 1981200"/>
                <a:gd name="T7" fmla="*/ 76200 h 317500"/>
                <a:gd name="T8" fmla="*/ 495300 w 1981200"/>
                <a:gd name="T9" fmla="*/ 50800 h 317500"/>
                <a:gd name="T10" fmla="*/ 0 w 1981200"/>
                <a:gd name="T11" fmla="*/ 0 h 317500"/>
                <a:gd name="T12" fmla="*/ 0 w 1981200"/>
                <a:gd name="T13" fmla="*/ 0 h 317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1200" h="317500">
                  <a:moveTo>
                    <a:pt x="1981200" y="317500"/>
                  </a:moveTo>
                  <a:cubicBezTo>
                    <a:pt x="1917700" y="300566"/>
                    <a:pt x="1854200" y="283633"/>
                    <a:pt x="1752600" y="266700"/>
                  </a:cubicBezTo>
                  <a:cubicBezTo>
                    <a:pt x="1651000" y="249767"/>
                    <a:pt x="1515533" y="247650"/>
                    <a:pt x="1371600" y="215900"/>
                  </a:cubicBezTo>
                  <a:cubicBezTo>
                    <a:pt x="1227667" y="184150"/>
                    <a:pt x="1035050" y="103717"/>
                    <a:pt x="889000" y="76200"/>
                  </a:cubicBezTo>
                  <a:cubicBezTo>
                    <a:pt x="742950" y="48683"/>
                    <a:pt x="643467" y="63500"/>
                    <a:pt x="495300" y="50800"/>
                  </a:cubicBezTo>
                  <a:cubicBezTo>
                    <a:pt x="347133" y="38100"/>
                    <a:pt x="0" y="0"/>
                    <a:pt x="0" y="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81" name="Gerade Verbindung mit Pfeil 224"/>
            <p:cNvCxnSpPr>
              <a:cxnSpLocks noChangeShapeType="1"/>
            </p:cNvCxnSpPr>
            <p:nvPr/>
          </p:nvCxnSpPr>
          <p:spPr bwMode="auto">
            <a:xfrm flipH="1" flipV="1">
              <a:off x="2523100" y="4470676"/>
              <a:ext cx="189936" cy="37824"/>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2" name="Gerade Verbindung mit Pfeil 225"/>
            <p:cNvCxnSpPr>
              <a:cxnSpLocks noChangeShapeType="1"/>
              <a:stCxn id="30780" idx="4"/>
            </p:cNvCxnSpPr>
            <p:nvPr/>
          </p:nvCxnSpPr>
          <p:spPr bwMode="auto">
            <a:xfrm flipH="1" flipV="1">
              <a:off x="3149311" y="4343400"/>
              <a:ext cx="76489" cy="228600"/>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3" name="Gerade Verbindung mit Pfeil 226"/>
            <p:cNvCxnSpPr>
              <a:cxnSpLocks noChangeShapeType="1"/>
              <a:stCxn id="30780" idx="1"/>
            </p:cNvCxnSpPr>
            <p:nvPr/>
          </p:nvCxnSpPr>
          <p:spPr bwMode="auto">
            <a:xfrm flipH="1">
              <a:off x="4327526" y="4787900"/>
              <a:ext cx="155574" cy="193675"/>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4" name="Gerade Verbindung mit Pfeil 227"/>
            <p:cNvCxnSpPr>
              <a:cxnSpLocks noChangeShapeType="1"/>
              <a:stCxn id="30778" idx="3"/>
            </p:cNvCxnSpPr>
            <p:nvPr/>
          </p:nvCxnSpPr>
          <p:spPr bwMode="auto">
            <a:xfrm flipH="1" flipV="1">
              <a:off x="4281488" y="4437063"/>
              <a:ext cx="417512" cy="173037"/>
            </a:xfrm>
            <a:prstGeom prst="straightConnector1">
              <a:avLst/>
            </a:prstGeom>
            <a:noFill/>
            <a:ln w="1905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85" name="Freihandform 228"/>
            <p:cNvSpPr>
              <a:spLocks/>
            </p:cNvSpPr>
            <p:nvPr/>
          </p:nvSpPr>
          <p:spPr bwMode="auto">
            <a:xfrm>
              <a:off x="5918200" y="4102100"/>
              <a:ext cx="800463" cy="927100"/>
            </a:xfrm>
            <a:custGeom>
              <a:avLst/>
              <a:gdLst>
                <a:gd name="T0" fmla="*/ 0 w 800463"/>
                <a:gd name="T1" fmla="*/ 927100 h 927100"/>
                <a:gd name="T2" fmla="*/ 152400 w 800463"/>
                <a:gd name="T3" fmla="*/ 838200 h 927100"/>
                <a:gd name="T4" fmla="*/ 469900 w 800463"/>
                <a:gd name="T5" fmla="*/ 749300 h 927100"/>
                <a:gd name="T6" fmla="*/ 673100 w 800463"/>
                <a:gd name="T7" fmla="*/ 520700 h 927100"/>
                <a:gd name="T8" fmla="*/ 800100 w 800463"/>
                <a:gd name="T9" fmla="*/ 139700 h 927100"/>
                <a:gd name="T10" fmla="*/ 635000 w 800463"/>
                <a:gd name="T11" fmla="*/ 0 h 927100"/>
                <a:gd name="T12" fmla="*/ 635000 w 800463"/>
                <a:gd name="T13" fmla="*/ 0 h 927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463" h="927100">
                  <a:moveTo>
                    <a:pt x="0" y="927100"/>
                  </a:moveTo>
                  <a:cubicBezTo>
                    <a:pt x="37041" y="897466"/>
                    <a:pt x="74083" y="867833"/>
                    <a:pt x="152400" y="838200"/>
                  </a:cubicBezTo>
                  <a:cubicBezTo>
                    <a:pt x="230717" y="808567"/>
                    <a:pt x="383117" y="802217"/>
                    <a:pt x="469900" y="749300"/>
                  </a:cubicBezTo>
                  <a:cubicBezTo>
                    <a:pt x="556683" y="696383"/>
                    <a:pt x="618067" y="622300"/>
                    <a:pt x="673100" y="520700"/>
                  </a:cubicBezTo>
                  <a:cubicBezTo>
                    <a:pt x="728133" y="419100"/>
                    <a:pt x="806450" y="226483"/>
                    <a:pt x="800100" y="139700"/>
                  </a:cubicBezTo>
                  <a:cubicBezTo>
                    <a:pt x="793750" y="52917"/>
                    <a:pt x="635000" y="0"/>
                    <a:pt x="635000" y="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86" name="Gerade Verbindung mit Pfeil 229"/>
            <p:cNvCxnSpPr>
              <a:cxnSpLocks noChangeShapeType="1"/>
            </p:cNvCxnSpPr>
            <p:nvPr/>
          </p:nvCxnSpPr>
          <p:spPr bwMode="auto">
            <a:xfrm flipV="1">
              <a:off x="6564713" y="3989239"/>
              <a:ext cx="0" cy="100296"/>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87" name="Freihandform 230"/>
            <p:cNvSpPr>
              <a:spLocks/>
            </p:cNvSpPr>
            <p:nvPr/>
          </p:nvSpPr>
          <p:spPr bwMode="auto">
            <a:xfrm>
              <a:off x="6677202" y="3909249"/>
              <a:ext cx="1399998" cy="269051"/>
            </a:xfrm>
            <a:custGeom>
              <a:avLst/>
              <a:gdLst>
                <a:gd name="T0" fmla="*/ 28398 w 1399998"/>
                <a:gd name="T1" fmla="*/ 269051 h 269051"/>
                <a:gd name="T2" fmla="*/ 91898 w 1399998"/>
                <a:gd name="T3" fmla="*/ 103951 h 269051"/>
                <a:gd name="T4" fmla="*/ 790398 w 1399998"/>
                <a:gd name="T5" fmla="*/ 15051 h 269051"/>
                <a:gd name="T6" fmla="*/ 1247598 w 1399998"/>
                <a:gd name="T7" fmla="*/ 2351 h 269051"/>
                <a:gd name="T8" fmla="*/ 1399998 w 1399998"/>
                <a:gd name="T9" fmla="*/ 40451 h 269051"/>
                <a:gd name="T10" fmla="*/ 1399998 w 1399998"/>
                <a:gd name="T11" fmla="*/ 40451 h 269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9998" h="269051">
                  <a:moveTo>
                    <a:pt x="28398" y="269051"/>
                  </a:moveTo>
                  <a:cubicBezTo>
                    <a:pt x="-3352" y="207667"/>
                    <a:pt x="-35102" y="146284"/>
                    <a:pt x="91898" y="103951"/>
                  </a:cubicBezTo>
                  <a:cubicBezTo>
                    <a:pt x="218898" y="61618"/>
                    <a:pt x="597781" y="31984"/>
                    <a:pt x="790398" y="15051"/>
                  </a:cubicBezTo>
                  <a:cubicBezTo>
                    <a:pt x="983015" y="-1882"/>
                    <a:pt x="1145998" y="-1882"/>
                    <a:pt x="1247598" y="2351"/>
                  </a:cubicBezTo>
                  <a:cubicBezTo>
                    <a:pt x="1349198" y="6584"/>
                    <a:pt x="1399998" y="40451"/>
                    <a:pt x="1399998" y="40451"/>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88" name="Gerade Verbindung mit Pfeil 231"/>
            <p:cNvCxnSpPr>
              <a:cxnSpLocks noChangeShapeType="1"/>
            </p:cNvCxnSpPr>
            <p:nvPr/>
          </p:nvCxnSpPr>
          <p:spPr bwMode="auto">
            <a:xfrm>
              <a:off x="8099452" y="3967050"/>
              <a:ext cx="238150" cy="168275"/>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89" name="Freihandform 232"/>
            <p:cNvSpPr>
              <a:spLocks/>
            </p:cNvSpPr>
            <p:nvPr/>
          </p:nvSpPr>
          <p:spPr bwMode="auto">
            <a:xfrm>
              <a:off x="6565900" y="4349104"/>
              <a:ext cx="1879600" cy="492046"/>
            </a:xfrm>
            <a:custGeom>
              <a:avLst/>
              <a:gdLst>
                <a:gd name="T0" fmla="*/ 0 w 1879600"/>
                <a:gd name="T1" fmla="*/ 375296 h 492046"/>
                <a:gd name="T2" fmla="*/ 177800 w 1879600"/>
                <a:gd name="T3" fmla="*/ 324496 h 492046"/>
                <a:gd name="T4" fmla="*/ 482600 w 1879600"/>
                <a:gd name="T5" fmla="*/ 299096 h 492046"/>
                <a:gd name="T6" fmla="*/ 939800 w 1879600"/>
                <a:gd name="T7" fmla="*/ 197496 h 492046"/>
                <a:gd name="T8" fmla="*/ 1143000 w 1879600"/>
                <a:gd name="T9" fmla="*/ 108596 h 492046"/>
                <a:gd name="T10" fmla="*/ 1295400 w 1879600"/>
                <a:gd name="T11" fmla="*/ 57796 h 492046"/>
                <a:gd name="T12" fmla="*/ 1651000 w 1879600"/>
                <a:gd name="T13" fmla="*/ 6996 h 492046"/>
                <a:gd name="T14" fmla="*/ 1689100 w 1879600"/>
                <a:gd name="T15" fmla="*/ 222896 h 492046"/>
                <a:gd name="T16" fmla="*/ 1663700 w 1879600"/>
                <a:gd name="T17" fmla="*/ 489596 h 492046"/>
                <a:gd name="T18" fmla="*/ 1879600 w 1879600"/>
                <a:gd name="T19" fmla="*/ 362596 h 492046"/>
                <a:gd name="T20" fmla="*/ 1879600 w 1879600"/>
                <a:gd name="T21" fmla="*/ 362596 h 492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9600" h="492046">
                  <a:moveTo>
                    <a:pt x="0" y="375296"/>
                  </a:moveTo>
                  <a:cubicBezTo>
                    <a:pt x="48683" y="356246"/>
                    <a:pt x="97367" y="337196"/>
                    <a:pt x="177800" y="324496"/>
                  </a:cubicBezTo>
                  <a:cubicBezTo>
                    <a:pt x="258233" y="311796"/>
                    <a:pt x="355600" y="320263"/>
                    <a:pt x="482600" y="299096"/>
                  </a:cubicBezTo>
                  <a:cubicBezTo>
                    <a:pt x="609600" y="277929"/>
                    <a:pt x="829733" y="229246"/>
                    <a:pt x="939800" y="197496"/>
                  </a:cubicBezTo>
                  <a:cubicBezTo>
                    <a:pt x="1049867" y="165746"/>
                    <a:pt x="1083733" y="131879"/>
                    <a:pt x="1143000" y="108596"/>
                  </a:cubicBezTo>
                  <a:cubicBezTo>
                    <a:pt x="1202267" y="85313"/>
                    <a:pt x="1210733" y="74729"/>
                    <a:pt x="1295400" y="57796"/>
                  </a:cubicBezTo>
                  <a:cubicBezTo>
                    <a:pt x="1380067" y="40863"/>
                    <a:pt x="1585383" y="-20521"/>
                    <a:pt x="1651000" y="6996"/>
                  </a:cubicBezTo>
                  <a:cubicBezTo>
                    <a:pt x="1716617" y="34513"/>
                    <a:pt x="1686983" y="142463"/>
                    <a:pt x="1689100" y="222896"/>
                  </a:cubicBezTo>
                  <a:cubicBezTo>
                    <a:pt x="1691217" y="303329"/>
                    <a:pt x="1631950" y="466313"/>
                    <a:pt x="1663700" y="489596"/>
                  </a:cubicBezTo>
                  <a:cubicBezTo>
                    <a:pt x="1695450" y="512879"/>
                    <a:pt x="1879600" y="362596"/>
                    <a:pt x="1879600" y="362596"/>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0790" name="Gerade Verbindung mit Pfeil 233"/>
            <p:cNvCxnSpPr>
              <a:cxnSpLocks noChangeShapeType="1"/>
              <a:stCxn id="30789" idx="9"/>
            </p:cNvCxnSpPr>
            <p:nvPr/>
          </p:nvCxnSpPr>
          <p:spPr bwMode="auto">
            <a:xfrm flipV="1">
              <a:off x="8445500" y="4681199"/>
              <a:ext cx="89267" cy="30501"/>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91" name="Freihandform 234"/>
            <p:cNvSpPr>
              <a:spLocks/>
            </p:cNvSpPr>
            <p:nvPr/>
          </p:nvSpPr>
          <p:spPr bwMode="auto">
            <a:xfrm>
              <a:off x="6400800" y="3810000"/>
              <a:ext cx="584200" cy="596900"/>
            </a:xfrm>
            <a:custGeom>
              <a:avLst/>
              <a:gdLst>
                <a:gd name="T0" fmla="*/ 0 w 584200"/>
                <a:gd name="T1" fmla="*/ 0 h 596900"/>
                <a:gd name="T2" fmla="*/ 457200 w 584200"/>
                <a:gd name="T3" fmla="*/ 393700 h 596900"/>
                <a:gd name="T4" fmla="*/ 584200 w 584200"/>
                <a:gd name="T5" fmla="*/ 596900 h 596900"/>
                <a:gd name="T6" fmla="*/ 584200 w 584200"/>
                <a:gd name="T7" fmla="*/ 596900 h 596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200" h="596900">
                  <a:moveTo>
                    <a:pt x="0" y="0"/>
                  </a:moveTo>
                  <a:cubicBezTo>
                    <a:pt x="179916" y="147108"/>
                    <a:pt x="359833" y="294217"/>
                    <a:pt x="457200" y="393700"/>
                  </a:cubicBezTo>
                  <a:cubicBezTo>
                    <a:pt x="554567" y="493183"/>
                    <a:pt x="584200" y="596900"/>
                    <a:pt x="584200" y="59690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Tree>
    <p:extLst>
      <p:ext uri="{BB962C8B-B14F-4D97-AF65-F5344CB8AC3E}">
        <p14:creationId xmlns:p14="http://schemas.microsoft.com/office/powerpoint/2010/main" val="2540945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Grafik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87338" y="1779588"/>
            <a:ext cx="8486775" cy="4545012"/>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1748" name="Gruppieren 3"/>
          <p:cNvGrpSpPr>
            <a:grpSpLocks/>
          </p:cNvGrpSpPr>
          <p:nvPr/>
        </p:nvGrpSpPr>
        <p:grpSpPr bwMode="auto">
          <a:xfrm>
            <a:off x="8388350" y="1154113"/>
            <a:ext cx="546100" cy="1704975"/>
            <a:chOff x="1060659" y="1273173"/>
            <a:chExt cx="545910" cy="1255757"/>
          </a:xfrm>
        </p:grpSpPr>
        <p:cxnSp>
          <p:nvCxnSpPr>
            <p:cNvPr id="31973" name="Gerader Verbinder 4"/>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74" name="Gerader Verbinder 5"/>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a:xfrm rot="18181378">
              <a:off x="767532" y="1640887"/>
              <a:ext cx="979818"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Klammspitzen</a:t>
              </a:r>
            </a:p>
          </p:txBody>
        </p:sp>
      </p:grpSp>
      <p:grpSp>
        <p:nvGrpSpPr>
          <p:cNvPr id="31749" name="Gruppieren 7"/>
          <p:cNvGrpSpPr>
            <a:grpSpLocks/>
          </p:cNvGrpSpPr>
          <p:nvPr/>
        </p:nvGrpSpPr>
        <p:grpSpPr bwMode="auto">
          <a:xfrm>
            <a:off x="7462838" y="1009650"/>
            <a:ext cx="546100" cy="1379538"/>
            <a:chOff x="1060659" y="1263555"/>
            <a:chExt cx="545910" cy="1265375"/>
          </a:xfrm>
        </p:grpSpPr>
        <p:cxnSp>
          <p:nvCxnSpPr>
            <p:cNvPr id="31970" name="Gerader Verbinder 8"/>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71" name="Gerader Verbinder 9"/>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p:cNvSpPr/>
            <p:nvPr/>
          </p:nvSpPr>
          <p:spPr>
            <a:xfrm rot="18661414">
              <a:off x="757988" y="1640812"/>
              <a:ext cx="998903"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Tarntalerköpfe</a:t>
              </a:r>
            </a:p>
          </p:txBody>
        </p:sp>
      </p:grpSp>
      <p:grpSp>
        <p:nvGrpSpPr>
          <p:cNvPr id="31750" name="Gruppieren 11"/>
          <p:cNvGrpSpPr>
            <a:grpSpLocks/>
          </p:cNvGrpSpPr>
          <p:nvPr/>
        </p:nvGrpSpPr>
        <p:grpSpPr bwMode="auto">
          <a:xfrm>
            <a:off x="6249988" y="1082675"/>
            <a:ext cx="546100" cy="1647825"/>
            <a:chOff x="1060659" y="1209854"/>
            <a:chExt cx="545910" cy="1319076"/>
          </a:xfrm>
        </p:grpSpPr>
        <p:cxnSp>
          <p:nvCxnSpPr>
            <p:cNvPr id="31967" name="Gerader Verbinder 12"/>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68" name="Gerader Verbinder 13"/>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hteck 14"/>
            <p:cNvSpPr/>
            <p:nvPr/>
          </p:nvSpPr>
          <p:spPr>
            <a:xfrm rot="18661414">
              <a:off x="705284" y="1639815"/>
              <a:ext cx="1104314"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Tarntalerscharte</a:t>
              </a:r>
            </a:p>
          </p:txBody>
        </p:sp>
      </p:grpSp>
      <p:grpSp>
        <p:nvGrpSpPr>
          <p:cNvPr id="31751" name="Gruppieren 2"/>
          <p:cNvGrpSpPr>
            <a:grpSpLocks/>
          </p:cNvGrpSpPr>
          <p:nvPr/>
        </p:nvGrpSpPr>
        <p:grpSpPr bwMode="auto">
          <a:xfrm>
            <a:off x="5768975" y="1154113"/>
            <a:ext cx="546100" cy="1146175"/>
            <a:chOff x="5768549" y="979646"/>
            <a:chExt cx="545910" cy="1145937"/>
          </a:xfrm>
        </p:grpSpPr>
        <p:grpSp>
          <p:nvGrpSpPr>
            <p:cNvPr id="31962" name="Gruppieren 15"/>
            <p:cNvGrpSpPr>
              <a:grpSpLocks/>
            </p:cNvGrpSpPr>
            <p:nvPr/>
          </p:nvGrpSpPr>
          <p:grpSpPr bwMode="auto">
            <a:xfrm>
              <a:off x="5768549" y="1038957"/>
              <a:ext cx="545910" cy="1086626"/>
              <a:chOff x="1060659" y="1442304"/>
              <a:chExt cx="545910" cy="1086626"/>
            </a:xfrm>
          </p:grpSpPr>
          <p:cxnSp>
            <p:nvCxnSpPr>
              <p:cNvPr id="31964" name="Gerader Verbinder 16"/>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65" name="Gerader Verbinder 17"/>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hteck 18"/>
              <p:cNvSpPr/>
              <p:nvPr/>
            </p:nvSpPr>
            <p:spPr>
              <a:xfrm rot="18661414">
                <a:off x="936833" y="1640131"/>
                <a:ext cx="641217"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LIzumer</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sp>
          <p:nvSpPr>
            <p:cNvPr id="20" name="Rechteck 19"/>
            <p:cNvSpPr/>
            <p:nvPr/>
          </p:nvSpPr>
          <p:spPr>
            <a:xfrm rot="18661414">
              <a:off x="5639147" y="1331221"/>
              <a:ext cx="947540"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Sonnenspitze</a:t>
              </a:r>
            </a:p>
          </p:txBody>
        </p:sp>
      </p:grpSp>
      <p:grpSp>
        <p:nvGrpSpPr>
          <p:cNvPr id="31752" name="Gruppieren 20"/>
          <p:cNvGrpSpPr>
            <a:grpSpLocks/>
          </p:cNvGrpSpPr>
          <p:nvPr/>
        </p:nvGrpSpPr>
        <p:grpSpPr bwMode="auto">
          <a:xfrm>
            <a:off x="5070475" y="1214438"/>
            <a:ext cx="546100" cy="1249362"/>
            <a:chOff x="5768549" y="1038959"/>
            <a:chExt cx="545910" cy="1086624"/>
          </a:xfrm>
        </p:grpSpPr>
        <p:grpSp>
          <p:nvGrpSpPr>
            <p:cNvPr id="31957" name="Gruppieren 21"/>
            <p:cNvGrpSpPr>
              <a:grpSpLocks/>
            </p:cNvGrpSpPr>
            <p:nvPr/>
          </p:nvGrpSpPr>
          <p:grpSpPr bwMode="auto">
            <a:xfrm>
              <a:off x="5768549" y="1038959"/>
              <a:ext cx="545910" cy="1086624"/>
              <a:chOff x="1060659" y="1442306"/>
              <a:chExt cx="545910" cy="1086624"/>
            </a:xfrm>
          </p:grpSpPr>
          <p:cxnSp>
            <p:nvCxnSpPr>
              <p:cNvPr id="31959" name="Gerader Verbinder 23"/>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60" name="Gerader Verbinder 24"/>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a:xfrm rot="18485410">
                <a:off x="936424" y="1641128"/>
                <a:ext cx="642033"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LIzumer</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sp>
          <p:nvSpPr>
            <p:cNvPr id="23" name="Rechteck 22"/>
            <p:cNvSpPr/>
            <p:nvPr/>
          </p:nvSpPr>
          <p:spPr>
            <a:xfrm rot="18369099">
              <a:off x="5771611" y="1322694"/>
              <a:ext cx="657221"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Reckner</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31753" name="Gruppieren 32"/>
          <p:cNvGrpSpPr>
            <a:grpSpLocks/>
          </p:cNvGrpSpPr>
          <p:nvPr/>
        </p:nvGrpSpPr>
        <p:grpSpPr bwMode="auto">
          <a:xfrm>
            <a:off x="4054475" y="1406525"/>
            <a:ext cx="546100" cy="1174750"/>
            <a:chOff x="1060659" y="1354141"/>
            <a:chExt cx="545910" cy="1174789"/>
          </a:xfrm>
        </p:grpSpPr>
        <p:cxnSp>
          <p:nvCxnSpPr>
            <p:cNvPr id="31954" name="Gerader Verbinder 33"/>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55" name="Gerader Verbinder 34"/>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hteck 35"/>
            <p:cNvSpPr/>
            <p:nvPr/>
          </p:nvSpPr>
          <p:spPr>
            <a:xfrm rot="18661414">
              <a:off x="849440" y="1639947"/>
              <a:ext cx="816002"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Pluderlinge</a:t>
              </a:r>
            </a:p>
          </p:txBody>
        </p:sp>
      </p:grpSp>
      <p:grpSp>
        <p:nvGrpSpPr>
          <p:cNvPr id="31754" name="Gruppieren 36"/>
          <p:cNvGrpSpPr>
            <a:grpSpLocks/>
          </p:cNvGrpSpPr>
          <p:nvPr/>
        </p:nvGrpSpPr>
        <p:grpSpPr bwMode="auto">
          <a:xfrm>
            <a:off x="2659063" y="1587500"/>
            <a:ext cx="546100" cy="1347788"/>
            <a:chOff x="1060659" y="1400395"/>
            <a:chExt cx="545910" cy="1128535"/>
          </a:xfrm>
        </p:grpSpPr>
        <p:cxnSp>
          <p:nvCxnSpPr>
            <p:cNvPr id="31951" name="Gerader Verbinder 37"/>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52" name="Gerader Verbinder 38"/>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hteck 39"/>
            <p:cNvSpPr/>
            <p:nvPr/>
          </p:nvSpPr>
          <p:spPr>
            <a:xfrm rot="18445470">
              <a:off x="865705" y="1619153"/>
              <a:ext cx="681906"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Junsjoch</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31755" name="Gruppieren 40"/>
          <p:cNvGrpSpPr>
            <a:grpSpLocks/>
          </p:cNvGrpSpPr>
          <p:nvPr/>
        </p:nvGrpSpPr>
        <p:grpSpPr bwMode="auto">
          <a:xfrm>
            <a:off x="560388" y="1169988"/>
            <a:ext cx="546100" cy="1130300"/>
            <a:chOff x="1060659" y="1398209"/>
            <a:chExt cx="545910" cy="1130721"/>
          </a:xfrm>
        </p:grpSpPr>
        <p:cxnSp>
          <p:nvCxnSpPr>
            <p:cNvPr id="31948" name="Gerader Verbinder 41"/>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949" name="Gerader Verbinder 42"/>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chteck 43"/>
            <p:cNvSpPr/>
            <p:nvPr/>
          </p:nvSpPr>
          <p:spPr>
            <a:xfrm rot="18661414">
              <a:off x="891385" y="1642069"/>
              <a:ext cx="732110" cy="244390"/>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Kalkwand</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31756" name="Gruppieren 50"/>
          <p:cNvGrpSpPr>
            <a:grpSpLocks/>
          </p:cNvGrpSpPr>
          <p:nvPr/>
        </p:nvGrpSpPr>
        <p:grpSpPr bwMode="auto">
          <a:xfrm>
            <a:off x="3030538" y="3001963"/>
            <a:ext cx="303212" cy="238125"/>
            <a:chOff x="5745163" y="4373563"/>
            <a:chExt cx="303212" cy="238125"/>
          </a:xfrm>
        </p:grpSpPr>
        <p:sp>
          <p:nvSpPr>
            <p:cNvPr id="31943"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44"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45"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46"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47"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1757" name="Group 46"/>
          <p:cNvGrpSpPr>
            <a:grpSpLocks/>
          </p:cNvGrpSpPr>
          <p:nvPr/>
        </p:nvGrpSpPr>
        <p:grpSpPr bwMode="auto">
          <a:xfrm>
            <a:off x="5603875" y="4437063"/>
            <a:ext cx="1225550" cy="681037"/>
            <a:chOff x="3690" y="2467"/>
            <a:chExt cx="772" cy="429"/>
          </a:xfrm>
        </p:grpSpPr>
        <p:grpSp>
          <p:nvGrpSpPr>
            <p:cNvPr id="31933" name="Group 47"/>
            <p:cNvGrpSpPr>
              <a:grpSpLocks/>
            </p:cNvGrpSpPr>
            <p:nvPr/>
          </p:nvGrpSpPr>
          <p:grpSpPr bwMode="auto">
            <a:xfrm>
              <a:off x="3690" y="2467"/>
              <a:ext cx="772" cy="289"/>
              <a:chOff x="2293" y="843"/>
              <a:chExt cx="994" cy="389"/>
            </a:xfrm>
          </p:grpSpPr>
          <p:sp>
            <p:nvSpPr>
              <p:cNvPr id="31935"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36"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37"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38"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39"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40"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41" name="Text Box 9"/>
              <p:cNvSpPr txBox="1">
                <a:spLocks noChangeArrowheads="1"/>
              </p:cNvSpPr>
              <p:nvPr/>
            </p:nvSpPr>
            <p:spPr bwMode="auto">
              <a:xfrm>
                <a:off x="2293" y="929"/>
                <a:ext cx="43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
                  <a:t>MINFBN24</a:t>
                </a:r>
              </a:p>
            </p:txBody>
          </p:sp>
          <p:sp>
            <p:nvSpPr>
              <p:cNvPr id="31942"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31934" name="Line 56"/>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1758" name="Group 57"/>
          <p:cNvGrpSpPr>
            <a:grpSpLocks/>
          </p:cNvGrpSpPr>
          <p:nvPr/>
        </p:nvGrpSpPr>
        <p:grpSpPr bwMode="auto">
          <a:xfrm>
            <a:off x="4713288" y="4679950"/>
            <a:ext cx="1057275" cy="423863"/>
            <a:chOff x="2865" y="2980"/>
            <a:chExt cx="666" cy="267"/>
          </a:xfrm>
        </p:grpSpPr>
        <p:grpSp>
          <p:nvGrpSpPr>
            <p:cNvPr id="31925" name="Gruppieren 52"/>
            <p:cNvGrpSpPr>
              <a:grpSpLocks/>
            </p:cNvGrpSpPr>
            <p:nvPr/>
          </p:nvGrpSpPr>
          <p:grpSpPr bwMode="auto">
            <a:xfrm>
              <a:off x="3032" y="2980"/>
              <a:ext cx="300" cy="229"/>
              <a:chOff x="1417638" y="2201863"/>
              <a:chExt cx="476250" cy="365125"/>
            </a:xfrm>
          </p:grpSpPr>
          <p:sp>
            <p:nvSpPr>
              <p:cNvPr id="31928"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29"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30"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31"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32"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4" name="Rechteck 53"/>
            <p:cNvSpPr/>
            <p:nvPr/>
          </p:nvSpPr>
          <p:spPr>
            <a:xfrm>
              <a:off x="2865" y="3093"/>
              <a:ext cx="227"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CS</a:t>
              </a:r>
            </a:p>
          </p:txBody>
        </p:sp>
        <p:sp>
          <p:nvSpPr>
            <p:cNvPr id="55" name="Rechteck 54"/>
            <p:cNvSpPr/>
            <p:nvPr/>
          </p:nvSpPr>
          <p:spPr>
            <a:xfrm>
              <a:off x="3273" y="2997"/>
              <a:ext cx="258" cy="250"/>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Res</a:t>
              </a:r>
            </a:p>
            <a:p>
              <a:pPr algn="ctr" eaLnBrk="1" hangingPunct="1">
                <a:defRPr/>
              </a:pPr>
              <a:r>
                <a:rPr lang="de-DE" altLang="de-DE" sz="1000" smtClean="0">
                  <a:effectLst>
                    <a:outerShdw blurRad="38100" dist="38100" dir="2700000" algn="tl">
                      <a:srgbClr val="C0C0C0"/>
                    </a:outerShdw>
                  </a:effectLst>
                  <a:latin typeface="Arial" charset="0"/>
                </a:rPr>
                <a:t>24</a:t>
              </a:r>
            </a:p>
          </p:txBody>
        </p:sp>
      </p:grpSp>
      <p:grpSp>
        <p:nvGrpSpPr>
          <p:cNvPr id="31759" name="Gruppieren 48"/>
          <p:cNvGrpSpPr>
            <a:grpSpLocks/>
          </p:cNvGrpSpPr>
          <p:nvPr/>
        </p:nvGrpSpPr>
        <p:grpSpPr bwMode="auto">
          <a:xfrm>
            <a:off x="8323263" y="3240088"/>
            <a:ext cx="955675" cy="425450"/>
            <a:chOff x="3676143" y="3059843"/>
            <a:chExt cx="956316" cy="426668"/>
          </a:xfrm>
        </p:grpSpPr>
        <p:grpSp>
          <p:nvGrpSpPr>
            <p:cNvPr id="31917" name="Gruppieren 41"/>
            <p:cNvGrpSpPr>
              <a:grpSpLocks/>
            </p:cNvGrpSpPr>
            <p:nvPr/>
          </p:nvGrpSpPr>
          <p:grpSpPr bwMode="auto">
            <a:xfrm>
              <a:off x="3881551" y="3059843"/>
              <a:ext cx="476250" cy="365125"/>
              <a:chOff x="1417638" y="2201863"/>
              <a:chExt cx="476250" cy="365125"/>
            </a:xfrm>
          </p:grpSpPr>
          <p:sp>
            <p:nvSpPr>
              <p:cNvPr id="31920"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21"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22"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23"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24"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 name="Rechteck 47"/>
            <p:cNvSpPr/>
            <p:nvPr/>
          </p:nvSpPr>
          <p:spPr>
            <a:xfrm>
              <a:off x="3676143" y="3239744"/>
              <a:ext cx="290707" cy="246767"/>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1.</a:t>
              </a:r>
            </a:p>
          </p:txBody>
        </p:sp>
        <p:sp>
          <p:nvSpPr>
            <p:cNvPr id="3" name="Rechteck 49"/>
            <p:cNvSpPr/>
            <p:nvPr/>
          </p:nvSpPr>
          <p:spPr>
            <a:xfrm>
              <a:off x="4306803" y="3239744"/>
              <a:ext cx="325656" cy="246767"/>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grpSp>
        <p:nvGrpSpPr>
          <p:cNvPr id="31760" name="Group 75"/>
          <p:cNvGrpSpPr>
            <a:grpSpLocks/>
          </p:cNvGrpSpPr>
          <p:nvPr/>
        </p:nvGrpSpPr>
        <p:grpSpPr bwMode="auto">
          <a:xfrm>
            <a:off x="990600" y="3773488"/>
            <a:ext cx="955675" cy="425450"/>
            <a:chOff x="344" y="2569"/>
            <a:chExt cx="602" cy="268"/>
          </a:xfrm>
        </p:grpSpPr>
        <p:grpSp>
          <p:nvGrpSpPr>
            <p:cNvPr id="31909" name="Gruppieren 41"/>
            <p:cNvGrpSpPr>
              <a:grpSpLocks/>
            </p:cNvGrpSpPr>
            <p:nvPr/>
          </p:nvGrpSpPr>
          <p:grpSpPr bwMode="auto">
            <a:xfrm>
              <a:off x="473" y="2569"/>
              <a:ext cx="300" cy="229"/>
              <a:chOff x="1417638" y="2201863"/>
              <a:chExt cx="476250" cy="365125"/>
            </a:xfrm>
          </p:grpSpPr>
          <p:sp>
            <p:nvSpPr>
              <p:cNvPr id="31912"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13"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14"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15"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16"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 name="Rechteck 4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3.</a:t>
              </a:r>
            </a:p>
          </p:txBody>
        </p:sp>
        <p:sp>
          <p:nvSpPr>
            <p:cNvPr id="5" name="Rechteck 49"/>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1761" name="Text Box 86"/>
          <p:cNvSpPr txBox="1">
            <a:spLocks noChangeArrowheads="1"/>
          </p:cNvSpPr>
          <p:nvPr/>
        </p:nvSpPr>
        <p:spPr bwMode="auto">
          <a:xfrm rot="1317234">
            <a:off x="7953375" y="2397125"/>
            <a:ext cx="1052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PL GVPL</a:t>
            </a:r>
          </a:p>
        </p:txBody>
      </p:sp>
      <p:sp>
        <p:nvSpPr>
          <p:cNvPr id="31762" name="Text Box 88"/>
          <p:cNvSpPr txBox="1">
            <a:spLocks noChangeArrowheads="1"/>
          </p:cNvSpPr>
          <p:nvPr/>
        </p:nvSpPr>
        <p:spPr bwMode="auto">
          <a:xfrm>
            <a:off x="8051800" y="3733800"/>
            <a:ext cx="735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FEBA</a:t>
            </a:r>
          </a:p>
        </p:txBody>
      </p:sp>
      <p:sp>
        <p:nvSpPr>
          <p:cNvPr id="31763" name="Line 91"/>
          <p:cNvSpPr>
            <a:spLocks noChangeShapeType="1"/>
          </p:cNvSpPr>
          <p:nvPr/>
        </p:nvSpPr>
        <p:spPr bwMode="auto">
          <a:xfrm flipH="1">
            <a:off x="6972300" y="4343400"/>
            <a:ext cx="203200" cy="114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764" name="Group 92"/>
          <p:cNvGrpSpPr>
            <a:grpSpLocks/>
          </p:cNvGrpSpPr>
          <p:nvPr/>
        </p:nvGrpSpPr>
        <p:grpSpPr bwMode="auto">
          <a:xfrm>
            <a:off x="3811588" y="3508375"/>
            <a:ext cx="955675" cy="425450"/>
            <a:chOff x="344" y="2569"/>
            <a:chExt cx="602" cy="268"/>
          </a:xfrm>
        </p:grpSpPr>
        <p:grpSp>
          <p:nvGrpSpPr>
            <p:cNvPr id="31901" name="Gruppieren 41"/>
            <p:cNvGrpSpPr>
              <a:grpSpLocks/>
            </p:cNvGrpSpPr>
            <p:nvPr/>
          </p:nvGrpSpPr>
          <p:grpSpPr bwMode="auto">
            <a:xfrm>
              <a:off x="473" y="2569"/>
              <a:ext cx="300" cy="229"/>
              <a:chOff x="1417638" y="2201863"/>
              <a:chExt cx="476250" cy="365125"/>
            </a:xfrm>
          </p:grpSpPr>
          <p:sp>
            <p:nvSpPr>
              <p:cNvPr id="31904"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05"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06"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07"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908"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8" name="Rechteck 47"/>
            <p:cNvSpPr/>
            <p:nvPr/>
          </p:nvSpPr>
          <p:spPr>
            <a:xfrm>
              <a:off x="344" y="2682"/>
              <a:ext cx="182"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2.</a:t>
              </a:r>
            </a:p>
          </p:txBody>
        </p:sp>
        <p:sp>
          <p:nvSpPr>
            <p:cNvPr id="50" name="Rechteck 49"/>
            <p:cNvSpPr/>
            <p:nvPr/>
          </p:nvSpPr>
          <p:spPr>
            <a:xfrm>
              <a:off x="741" y="2682"/>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1765" name="AutoShape 139"/>
          <p:cNvSpPr>
            <a:spLocks/>
          </p:cNvSpPr>
          <p:nvPr/>
        </p:nvSpPr>
        <p:spPr bwMode="auto">
          <a:xfrm rot="-3129654">
            <a:off x="6580187" y="3835401"/>
            <a:ext cx="212725" cy="1073150"/>
          </a:xfrm>
          <a:prstGeom prst="rightBracket">
            <a:avLst>
              <a:gd name="adj" fmla="val 0"/>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766" name="Line 147"/>
          <p:cNvSpPr>
            <a:spLocks noChangeShapeType="1"/>
          </p:cNvSpPr>
          <p:nvPr/>
        </p:nvSpPr>
        <p:spPr bwMode="auto">
          <a:xfrm rot="21237667" flipV="1">
            <a:off x="4745038" y="4308475"/>
            <a:ext cx="55562" cy="25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67" name="Line 150"/>
          <p:cNvSpPr>
            <a:spLocks noChangeShapeType="1"/>
          </p:cNvSpPr>
          <p:nvPr/>
        </p:nvSpPr>
        <p:spPr bwMode="auto">
          <a:xfrm flipH="1">
            <a:off x="3619500" y="4343400"/>
            <a:ext cx="1065213" cy="1428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68" name="Line 151"/>
          <p:cNvSpPr>
            <a:spLocks noChangeShapeType="1"/>
          </p:cNvSpPr>
          <p:nvPr/>
        </p:nvSpPr>
        <p:spPr bwMode="auto">
          <a:xfrm flipH="1" flipV="1">
            <a:off x="2774950" y="4111625"/>
            <a:ext cx="809625" cy="3460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69" name="Line 152"/>
          <p:cNvSpPr>
            <a:spLocks noChangeShapeType="1"/>
          </p:cNvSpPr>
          <p:nvPr/>
        </p:nvSpPr>
        <p:spPr bwMode="auto">
          <a:xfrm flipH="1">
            <a:off x="2743200" y="4114800"/>
            <a:ext cx="47625" cy="103188"/>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770" name="Group 183"/>
          <p:cNvGrpSpPr>
            <a:grpSpLocks/>
          </p:cNvGrpSpPr>
          <p:nvPr/>
        </p:nvGrpSpPr>
        <p:grpSpPr bwMode="auto">
          <a:xfrm>
            <a:off x="1525588" y="2509838"/>
            <a:ext cx="333375" cy="287337"/>
            <a:chOff x="1663" y="3029"/>
            <a:chExt cx="210" cy="217"/>
          </a:xfrm>
        </p:grpSpPr>
        <p:sp>
          <p:nvSpPr>
            <p:cNvPr id="31877" name="AutoShape 184"/>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78" name="Line 185"/>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79" name="Line 186"/>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0" name="Line 187"/>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1" name="Line 188"/>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2" name="Line 189"/>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3" name="Line 190"/>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884" name="Group 191"/>
            <p:cNvGrpSpPr>
              <a:grpSpLocks/>
            </p:cNvGrpSpPr>
            <p:nvPr/>
          </p:nvGrpSpPr>
          <p:grpSpPr bwMode="auto">
            <a:xfrm rot="3730572">
              <a:off x="1677" y="3079"/>
              <a:ext cx="88" cy="116"/>
              <a:chOff x="1299" y="2934"/>
              <a:chExt cx="137" cy="201"/>
            </a:xfrm>
          </p:grpSpPr>
          <p:sp>
            <p:nvSpPr>
              <p:cNvPr id="31895" name="Line 192"/>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96" name="Line 193"/>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97" name="Line 194"/>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98" name="Line 195"/>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99" name="Line 196"/>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900" name="Line 197"/>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1885" name="Line 198"/>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6" name="Line 199"/>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7" name="Line 200"/>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8" name="Line 201"/>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89" name="Line 202"/>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90" name="Line 203"/>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91" name="Line 204"/>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892" name="Group 205"/>
            <p:cNvGrpSpPr>
              <a:grpSpLocks/>
            </p:cNvGrpSpPr>
            <p:nvPr/>
          </p:nvGrpSpPr>
          <p:grpSpPr bwMode="auto">
            <a:xfrm>
              <a:off x="1753" y="3029"/>
              <a:ext cx="52" cy="27"/>
              <a:chOff x="544" y="3132"/>
              <a:chExt cx="69" cy="29"/>
            </a:xfrm>
          </p:grpSpPr>
          <p:sp>
            <p:nvSpPr>
              <p:cNvPr id="31893" name="Oval 206"/>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94" name="Oval 207"/>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31771" name="Group 208"/>
          <p:cNvGrpSpPr>
            <a:grpSpLocks/>
          </p:cNvGrpSpPr>
          <p:nvPr/>
        </p:nvGrpSpPr>
        <p:grpSpPr bwMode="auto">
          <a:xfrm>
            <a:off x="4506913" y="2328863"/>
            <a:ext cx="333375" cy="287337"/>
            <a:chOff x="1663" y="3029"/>
            <a:chExt cx="210" cy="217"/>
          </a:xfrm>
        </p:grpSpPr>
        <p:sp>
          <p:nvSpPr>
            <p:cNvPr id="31853"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54"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5"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6"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7"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8"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9"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860" name="Group 216"/>
            <p:cNvGrpSpPr>
              <a:grpSpLocks/>
            </p:cNvGrpSpPr>
            <p:nvPr/>
          </p:nvGrpSpPr>
          <p:grpSpPr bwMode="auto">
            <a:xfrm rot="3730572">
              <a:off x="1677" y="3079"/>
              <a:ext cx="88" cy="116"/>
              <a:chOff x="1299" y="2934"/>
              <a:chExt cx="137" cy="201"/>
            </a:xfrm>
          </p:grpSpPr>
          <p:sp>
            <p:nvSpPr>
              <p:cNvPr id="31871"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72"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73"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74"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75"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76"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1861"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62"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63"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64"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65"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66"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67"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868" name="Group 230"/>
            <p:cNvGrpSpPr>
              <a:grpSpLocks/>
            </p:cNvGrpSpPr>
            <p:nvPr/>
          </p:nvGrpSpPr>
          <p:grpSpPr bwMode="auto">
            <a:xfrm>
              <a:off x="1753" y="3029"/>
              <a:ext cx="52" cy="27"/>
              <a:chOff x="544" y="3132"/>
              <a:chExt cx="69" cy="29"/>
            </a:xfrm>
          </p:grpSpPr>
          <p:sp>
            <p:nvSpPr>
              <p:cNvPr id="31869"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70"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1772" name="Rectangle 2"/>
          <p:cNvSpPr>
            <a:spLocks noChangeArrowheads="1"/>
          </p:cNvSpPr>
          <p:nvPr/>
        </p:nvSpPr>
        <p:spPr bwMode="auto">
          <a:xfrm>
            <a:off x="827584" y="2270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dirty="0" smtClean="0"/>
              <a:t>ENGINEER COY</a:t>
            </a:r>
            <a:endParaRPr lang="de-AT" altLang="de-DE" sz="2800" b="1" dirty="0"/>
          </a:p>
        </p:txBody>
      </p:sp>
      <p:sp>
        <p:nvSpPr>
          <p:cNvPr id="31773" name="Freihandform 7"/>
          <p:cNvSpPr>
            <a:spLocks/>
          </p:cNvSpPr>
          <p:nvPr/>
        </p:nvSpPr>
        <p:spPr bwMode="auto">
          <a:xfrm>
            <a:off x="304800" y="2273300"/>
            <a:ext cx="2971800" cy="712788"/>
          </a:xfrm>
          <a:custGeom>
            <a:avLst/>
            <a:gdLst>
              <a:gd name="T0" fmla="*/ 0 w 2971800"/>
              <a:gd name="T1" fmla="*/ 89164 h 712524"/>
              <a:gd name="T2" fmla="*/ 254000 w 2971800"/>
              <a:gd name="T3" fmla="*/ 50952 h 712524"/>
              <a:gd name="T4" fmla="*/ 444500 w 2971800"/>
              <a:gd name="T5" fmla="*/ 0 h 712524"/>
              <a:gd name="T6" fmla="*/ 571500 w 2971800"/>
              <a:gd name="T7" fmla="*/ 50952 h 712524"/>
              <a:gd name="T8" fmla="*/ 774700 w 2971800"/>
              <a:gd name="T9" fmla="*/ 152854 h 712524"/>
              <a:gd name="T10" fmla="*/ 889000 w 2971800"/>
              <a:gd name="T11" fmla="*/ 254752 h 712524"/>
              <a:gd name="T12" fmla="*/ 1041400 w 2971800"/>
              <a:gd name="T13" fmla="*/ 369395 h 712524"/>
              <a:gd name="T14" fmla="*/ 1333500 w 2971800"/>
              <a:gd name="T15" fmla="*/ 407608 h 712524"/>
              <a:gd name="T16" fmla="*/ 1562100 w 2971800"/>
              <a:gd name="T17" fmla="*/ 458558 h 712524"/>
              <a:gd name="T18" fmla="*/ 1778000 w 2971800"/>
              <a:gd name="T19" fmla="*/ 509507 h 712524"/>
              <a:gd name="T20" fmla="*/ 2082800 w 2971800"/>
              <a:gd name="T21" fmla="*/ 573196 h 712524"/>
              <a:gd name="T22" fmla="*/ 2209800 w 2971800"/>
              <a:gd name="T23" fmla="*/ 636885 h 712524"/>
              <a:gd name="T24" fmla="*/ 2514600 w 2971800"/>
              <a:gd name="T25" fmla="*/ 700572 h 712524"/>
              <a:gd name="T26" fmla="*/ 2781300 w 2971800"/>
              <a:gd name="T27" fmla="*/ 700572 h 712524"/>
              <a:gd name="T28" fmla="*/ 2971800 w 2971800"/>
              <a:gd name="T29" fmla="*/ 547721 h 712524"/>
              <a:gd name="T30" fmla="*/ 2971800 w 2971800"/>
              <a:gd name="T31" fmla="*/ 547721 h 7125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1800" h="712524">
                <a:moveTo>
                  <a:pt x="0" y="88900"/>
                </a:moveTo>
                <a:cubicBezTo>
                  <a:pt x="89958" y="77258"/>
                  <a:pt x="179917" y="65617"/>
                  <a:pt x="254000" y="50800"/>
                </a:cubicBezTo>
                <a:cubicBezTo>
                  <a:pt x="328083" y="35983"/>
                  <a:pt x="391583" y="0"/>
                  <a:pt x="444500" y="0"/>
                </a:cubicBezTo>
                <a:cubicBezTo>
                  <a:pt x="497417" y="0"/>
                  <a:pt x="516467" y="25400"/>
                  <a:pt x="571500" y="50800"/>
                </a:cubicBezTo>
                <a:cubicBezTo>
                  <a:pt x="626533" y="76200"/>
                  <a:pt x="721783" y="118533"/>
                  <a:pt x="774700" y="152400"/>
                </a:cubicBezTo>
                <a:cubicBezTo>
                  <a:pt x="827617" y="186267"/>
                  <a:pt x="844550" y="218017"/>
                  <a:pt x="889000" y="254000"/>
                </a:cubicBezTo>
                <a:cubicBezTo>
                  <a:pt x="933450" y="289983"/>
                  <a:pt x="967317" y="342900"/>
                  <a:pt x="1041400" y="368300"/>
                </a:cubicBezTo>
                <a:cubicBezTo>
                  <a:pt x="1115483" y="393700"/>
                  <a:pt x="1246717" y="391583"/>
                  <a:pt x="1333500" y="406400"/>
                </a:cubicBezTo>
                <a:cubicBezTo>
                  <a:pt x="1420283" y="421217"/>
                  <a:pt x="1562100" y="457200"/>
                  <a:pt x="1562100" y="457200"/>
                </a:cubicBezTo>
                <a:cubicBezTo>
                  <a:pt x="1636183" y="474133"/>
                  <a:pt x="1691217" y="488950"/>
                  <a:pt x="1778000" y="508000"/>
                </a:cubicBezTo>
                <a:cubicBezTo>
                  <a:pt x="1864783" y="527050"/>
                  <a:pt x="2010833" y="550333"/>
                  <a:pt x="2082800" y="571500"/>
                </a:cubicBezTo>
                <a:cubicBezTo>
                  <a:pt x="2154767" y="592667"/>
                  <a:pt x="2137833" y="613833"/>
                  <a:pt x="2209800" y="635000"/>
                </a:cubicBezTo>
                <a:cubicBezTo>
                  <a:pt x="2281767" y="656167"/>
                  <a:pt x="2419350" y="687917"/>
                  <a:pt x="2514600" y="698500"/>
                </a:cubicBezTo>
                <a:cubicBezTo>
                  <a:pt x="2609850" y="709083"/>
                  <a:pt x="2705100" y="723900"/>
                  <a:pt x="2781300" y="698500"/>
                </a:cubicBezTo>
                <a:cubicBezTo>
                  <a:pt x="2857500" y="673100"/>
                  <a:pt x="2971800" y="546100"/>
                  <a:pt x="2971800" y="5461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74" name="Freihandform 8"/>
          <p:cNvSpPr>
            <a:spLocks/>
          </p:cNvSpPr>
          <p:nvPr/>
        </p:nvSpPr>
        <p:spPr bwMode="auto">
          <a:xfrm>
            <a:off x="3263900" y="2324100"/>
            <a:ext cx="3263900" cy="508000"/>
          </a:xfrm>
          <a:custGeom>
            <a:avLst/>
            <a:gdLst>
              <a:gd name="T0" fmla="*/ 0 w 3263900"/>
              <a:gd name="T1" fmla="*/ 507699 h 508043"/>
              <a:gd name="T2" fmla="*/ 101600 w 3263900"/>
              <a:gd name="T3" fmla="*/ 406171 h 508043"/>
              <a:gd name="T4" fmla="*/ 355600 w 3263900"/>
              <a:gd name="T5" fmla="*/ 355403 h 508043"/>
              <a:gd name="T6" fmla="*/ 457200 w 3263900"/>
              <a:gd name="T7" fmla="*/ 279251 h 508043"/>
              <a:gd name="T8" fmla="*/ 622300 w 3263900"/>
              <a:gd name="T9" fmla="*/ 279251 h 508043"/>
              <a:gd name="T10" fmla="*/ 774700 w 3263900"/>
              <a:gd name="T11" fmla="*/ 304635 h 508043"/>
              <a:gd name="T12" fmla="*/ 889000 w 3263900"/>
              <a:gd name="T13" fmla="*/ 279251 h 508043"/>
              <a:gd name="T14" fmla="*/ 1117600 w 3263900"/>
              <a:gd name="T15" fmla="*/ 266559 h 508043"/>
              <a:gd name="T16" fmla="*/ 1346200 w 3263900"/>
              <a:gd name="T17" fmla="*/ 266559 h 508043"/>
              <a:gd name="T18" fmla="*/ 1562100 w 3263900"/>
              <a:gd name="T19" fmla="*/ 177723 h 508043"/>
              <a:gd name="T20" fmla="*/ 1892300 w 3263900"/>
              <a:gd name="T21" fmla="*/ 88879 h 508043"/>
              <a:gd name="T22" fmla="*/ 1981200 w 3263900"/>
              <a:gd name="T23" fmla="*/ 139647 h 508043"/>
              <a:gd name="T24" fmla="*/ 2209800 w 3263900"/>
              <a:gd name="T25" fmla="*/ 88879 h 508043"/>
              <a:gd name="T26" fmla="*/ 2387600 w 3263900"/>
              <a:gd name="T27" fmla="*/ 25427 h 508043"/>
              <a:gd name="T28" fmla="*/ 2540000 w 3263900"/>
              <a:gd name="T29" fmla="*/ 12735 h 508043"/>
              <a:gd name="T30" fmla="*/ 2959100 w 3263900"/>
              <a:gd name="T31" fmla="*/ 203107 h 508043"/>
              <a:gd name="T32" fmla="*/ 3263900 w 3263900"/>
              <a:gd name="T33" fmla="*/ 279251 h 508043"/>
              <a:gd name="T34" fmla="*/ 3263900 w 3263900"/>
              <a:gd name="T35" fmla="*/ 279251 h 5080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63900" h="508043">
                <a:moveTo>
                  <a:pt x="0" y="508043"/>
                </a:moveTo>
                <a:cubicBezTo>
                  <a:pt x="21166" y="469943"/>
                  <a:pt x="42333" y="431843"/>
                  <a:pt x="101600" y="406443"/>
                </a:cubicBezTo>
                <a:cubicBezTo>
                  <a:pt x="160867" y="381043"/>
                  <a:pt x="296333" y="376810"/>
                  <a:pt x="355600" y="355643"/>
                </a:cubicBezTo>
                <a:cubicBezTo>
                  <a:pt x="414867" y="334476"/>
                  <a:pt x="412750" y="292143"/>
                  <a:pt x="457200" y="279443"/>
                </a:cubicBezTo>
                <a:cubicBezTo>
                  <a:pt x="501650" y="266743"/>
                  <a:pt x="569383" y="275210"/>
                  <a:pt x="622300" y="279443"/>
                </a:cubicBezTo>
                <a:cubicBezTo>
                  <a:pt x="675217" y="283676"/>
                  <a:pt x="730250" y="304843"/>
                  <a:pt x="774700" y="304843"/>
                </a:cubicBezTo>
                <a:cubicBezTo>
                  <a:pt x="819150" y="304843"/>
                  <a:pt x="831850" y="285793"/>
                  <a:pt x="889000" y="279443"/>
                </a:cubicBezTo>
                <a:cubicBezTo>
                  <a:pt x="946150" y="273093"/>
                  <a:pt x="1041400" y="268860"/>
                  <a:pt x="1117600" y="266743"/>
                </a:cubicBezTo>
                <a:cubicBezTo>
                  <a:pt x="1193800" y="264626"/>
                  <a:pt x="1272117" y="281560"/>
                  <a:pt x="1346200" y="266743"/>
                </a:cubicBezTo>
                <a:cubicBezTo>
                  <a:pt x="1420283" y="251926"/>
                  <a:pt x="1471083" y="207476"/>
                  <a:pt x="1562100" y="177843"/>
                </a:cubicBezTo>
                <a:cubicBezTo>
                  <a:pt x="1653117" y="148210"/>
                  <a:pt x="1822450" y="95293"/>
                  <a:pt x="1892300" y="88943"/>
                </a:cubicBezTo>
                <a:cubicBezTo>
                  <a:pt x="1962150" y="82593"/>
                  <a:pt x="1928283" y="139743"/>
                  <a:pt x="1981200" y="139743"/>
                </a:cubicBezTo>
                <a:cubicBezTo>
                  <a:pt x="2034117" y="139743"/>
                  <a:pt x="2142067" y="107993"/>
                  <a:pt x="2209800" y="88943"/>
                </a:cubicBezTo>
                <a:cubicBezTo>
                  <a:pt x="2277533" y="69893"/>
                  <a:pt x="2332567" y="38143"/>
                  <a:pt x="2387600" y="25443"/>
                </a:cubicBezTo>
                <a:cubicBezTo>
                  <a:pt x="2442633" y="12743"/>
                  <a:pt x="2444750" y="-16890"/>
                  <a:pt x="2540000" y="12743"/>
                </a:cubicBezTo>
                <a:cubicBezTo>
                  <a:pt x="2635250" y="42376"/>
                  <a:pt x="2838450" y="158793"/>
                  <a:pt x="2959100" y="203243"/>
                </a:cubicBezTo>
                <a:cubicBezTo>
                  <a:pt x="3079750" y="247693"/>
                  <a:pt x="3263900" y="279443"/>
                  <a:pt x="3263900" y="279443"/>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75" name="Freihandform 9"/>
          <p:cNvSpPr>
            <a:spLocks/>
          </p:cNvSpPr>
          <p:nvPr/>
        </p:nvSpPr>
        <p:spPr bwMode="auto">
          <a:xfrm>
            <a:off x="6540500" y="2565400"/>
            <a:ext cx="1485900" cy="88900"/>
          </a:xfrm>
          <a:custGeom>
            <a:avLst/>
            <a:gdLst>
              <a:gd name="T0" fmla="*/ 0 w 1485900"/>
              <a:gd name="T1" fmla="*/ 12684 h 89004"/>
              <a:gd name="T2" fmla="*/ 749300 w 1485900"/>
              <a:gd name="T3" fmla="*/ 88175 h 89004"/>
              <a:gd name="T4" fmla="*/ 1206500 w 1485900"/>
              <a:gd name="T5" fmla="*/ 12684 h 89004"/>
              <a:gd name="T6" fmla="*/ 1485900 w 1485900"/>
              <a:gd name="T7" fmla="*/ 104 h 89004"/>
              <a:gd name="T8" fmla="*/ 1485900 w 1485900"/>
              <a:gd name="T9" fmla="*/ 104 h 89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900" h="89004">
                <a:moveTo>
                  <a:pt x="0" y="12804"/>
                </a:moveTo>
                <a:cubicBezTo>
                  <a:pt x="274108" y="50904"/>
                  <a:pt x="548217" y="89004"/>
                  <a:pt x="749300" y="89004"/>
                </a:cubicBezTo>
                <a:cubicBezTo>
                  <a:pt x="950383" y="89004"/>
                  <a:pt x="1083733" y="27621"/>
                  <a:pt x="1206500" y="12804"/>
                </a:cubicBezTo>
                <a:cubicBezTo>
                  <a:pt x="1329267" y="-2013"/>
                  <a:pt x="1485900" y="104"/>
                  <a:pt x="1485900" y="104"/>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76" name="Freihandform 11"/>
          <p:cNvSpPr>
            <a:spLocks/>
          </p:cNvSpPr>
          <p:nvPr/>
        </p:nvSpPr>
        <p:spPr bwMode="auto">
          <a:xfrm>
            <a:off x="8026400" y="2565400"/>
            <a:ext cx="723900" cy="266700"/>
          </a:xfrm>
          <a:custGeom>
            <a:avLst/>
            <a:gdLst>
              <a:gd name="T0" fmla="*/ 0 w 685800"/>
              <a:gd name="T1" fmla="*/ 0 h 316088"/>
              <a:gd name="T2" fmla="*/ 392543 w 685800"/>
              <a:gd name="T3" fmla="*/ 33045 h 316088"/>
              <a:gd name="T4" fmla="*/ 991688 w 685800"/>
              <a:gd name="T5" fmla="*/ 66088 h 316088"/>
              <a:gd name="T6" fmla="*/ 1115648 w 685800"/>
              <a:gd name="T7" fmla="*/ 66088 h 316088"/>
              <a:gd name="T8" fmla="*/ 1115648 w 685800"/>
              <a:gd name="T9" fmla="*/ 66088 h 316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800" h="316088">
                <a:moveTo>
                  <a:pt x="0" y="0"/>
                </a:moveTo>
                <a:cubicBezTo>
                  <a:pt x="69850" y="50800"/>
                  <a:pt x="139700" y="101600"/>
                  <a:pt x="241300" y="152400"/>
                </a:cubicBezTo>
                <a:cubicBezTo>
                  <a:pt x="342900" y="203200"/>
                  <a:pt x="535517" y="279400"/>
                  <a:pt x="609600" y="304800"/>
                </a:cubicBezTo>
                <a:cubicBezTo>
                  <a:pt x="683683" y="330200"/>
                  <a:pt x="685800" y="304800"/>
                  <a:pt x="685800" y="3048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77" name="Ellipse 17"/>
          <p:cNvSpPr>
            <a:spLocks noChangeArrowheads="1"/>
          </p:cNvSpPr>
          <p:nvPr/>
        </p:nvSpPr>
        <p:spPr bwMode="auto">
          <a:xfrm flipH="1">
            <a:off x="6178550" y="2579688"/>
            <a:ext cx="136525" cy="134937"/>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cxnSp>
        <p:nvCxnSpPr>
          <p:cNvPr id="31778" name="Gerade Verbindung 21"/>
          <p:cNvCxnSpPr>
            <a:cxnSpLocks noChangeShapeType="1"/>
            <a:stCxn id="31817" idx="3"/>
            <a:endCxn id="31780" idx="1"/>
          </p:cNvCxnSpPr>
          <p:nvPr/>
        </p:nvCxnSpPr>
        <p:spPr bwMode="auto">
          <a:xfrm flipH="1">
            <a:off x="5022850" y="2673350"/>
            <a:ext cx="1230313" cy="1627188"/>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9" name="Gerade Verbindung 26"/>
          <p:cNvCxnSpPr>
            <a:cxnSpLocks noChangeShapeType="1"/>
            <a:stCxn id="31851" idx="1"/>
          </p:cNvCxnSpPr>
          <p:nvPr/>
        </p:nvCxnSpPr>
        <p:spPr bwMode="auto">
          <a:xfrm flipH="1">
            <a:off x="4684713" y="4346575"/>
            <a:ext cx="36512" cy="192088"/>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80" name="Ellipse 171"/>
          <p:cNvSpPr>
            <a:spLocks noChangeArrowheads="1"/>
          </p:cNvSpPr>
          <p:nvPr/>
        </p:nvSpPr>
        <p:spPr bwMode="auto">
          <a:xfrm flipH="1">
            <a:off x="4897438" y="4278313"/>
            <a:ext cx="146050" cy="155575"/>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31781" name="Group 501"/>
          <p:cNvGrpSpPr>
            <a:grpSpLocks/>
          </p:cNvGrpSpPr>
          <p:nvPr/>
        </p:nvGrpSpPr>
        <p:grpSpPr bwMode="auto">
          <a:xfrm>
            <a:off x="4635500" y="4184650"/>
            <a:ext cx="619125" cy="304800"/>
            <a:chOff x="-4275" y="4797"/>
            <a:chExt cx="1316" cy="1107"/>
          </a:xfrm>
        </p:grpSpPr>
        <p:grpSp>
          <p:nvGrpSpPr>
            <p:cNvPr id="31841" name="Group 502"/>
            <p:cNvGrpSpPr>
              <a:grpSpLocks/>
            </p:cNvGrpSpPr>
            <p:nvPr/>
          </p:nvGrpSpPr>
          <p:grpSpPr bwMode="auto">
            <a:xfrm>
              <a:off x="-4275" y="4797"/>
              <a:ext cx="1316" cy="1043"/>
              <a:chOff x="-5001" y="4162"/>
              <a:chExt cx="1316" cy="1043"/>
            </a:xfrm>
          </p:grpSpPr>
          <p:sp>
            <p:nvSpPr>
              <p:cNvPr id="31845" name="Oval 503"/>
              <p:cNvSpPr>
                <a:spLocks noChangeArrowheads="1"/>
              </p:cNvSpPr>
              <p:nvPr/>
            </p:nvSpPr>
            <p:spPr bwMode="auto">
              <a:xfrm>
                <a:off x="-4819" y="4389"/>
                <a:ext cx="953" cy="81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46" name="Line 504"/>
              <p:cNvSpPr>
                <a:spLocks noChangeShapeType="1"/>
              </p:cNvSpPr>
              <p:nvPr/>
            </p:nvSpPr>
            <p:spPr bwMode="auto">
              <a:xfrm>
                <a:off x="-4003"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47" name="Line 505"/>
              <p:cNvSpPr>
                <a:spLocks noChangeShapeType="1"/>
              </p:cNvSpPr>
              <p:nvPr/>
            </p:nvSpPr>
            <p:spPr bwMode="auto">
              <a:xfrm>
                <a:off x="-3867" y="4797"/>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48" name="Line 506"/>
              <p:cNvSpPr>
                <a:spLocks noChangeShapeType="1"/>
              </p:cNvSpPr>
              <p:nvPr/>
            </p:nvSpPr>
            <p:spPr bwMode="auto">
              <a:xfrm flipV="1">
                <a:off x="-4003" y="438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49" name="Line 507"/>
              <p:cNvSpPr>
                <a:spLocks noChangeShapeType="1"/>
              </p:cNvSpPr>
              <p:nvPr/>
            </p:nvSpPr>
            <p:spPr bwMode="auto">
              <a:xfrm flipV="1">
                <a:off x="-4366" y="4162"/>
                <a:ext cx="0" cy="2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0" name="Line 508"/>
              <p:cNvSpPr>
                <a:spLocks noChangeShapeType="1"/>
              </p:cNvSpPr>
              <p:nvPr/>
            </p:nvSpPr>
            <p:spPr bwMode="auto">
              <a:xfrm flipH="1" flipV="1">
                <a:off x="-4819" y="4389"/>
                <a:ext cx="136"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1" name="Line 509"/>
              <p:cNvSpPr>
                <a:spLocks noChangeShapeType="1"/>
              </p:cNvSpPr>
              <p:nvPr/>
            </p:nvSpPr>
            <p:spPr bwMode="auto">
              <a:xfrm>
                <a:off x="-5001" y="4751"/>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52" name="Line 510"/>
              <p:cNvSpPr>
                <a:spLocks noChangeShapeType="1"/>
              </p:cNvSpPr>
              <p:nvPr/>
            </p:nvSpPr>
            <p:spPr bwMode="auto">
              <a:xfrm flipH="1">
                <a:off x="-4819"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1842" name="Oval 511"/>
            <p:cNvSpPr>
              <a:spLocks noChangeArrowheads="1"/>
            </p:cNvSpPr>
            <p:nvPr/>
          </p:nvSpPr>
          <p:spPr bwMode="auto">
            <a:xfrm>
              <a:off x="-3872"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43" name="Oval 512"/>
            <p:cNvSpPr>
              <a:spLocks noChangeArrowheads="1"/>
            </p:cNvSpPr>
            <p:nvPr/>
          </p:nvSpPr>
          <p:spPr bwMode="auto">
            <a:xfrm>
              <a:off x="-3672" y="5768"/>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44" name="Oval 513"/>
            <p:cNvSpPr>
              <a:spLocks noChangeArrowheads="1"/>
            </p:cNvSpPr>
            <p:nvPr/>
          </p:nvSpPr>
          <p:spPr bwMode="auto">
            <a:xfrm>
              <a:off x="-3480"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nvGrpSpPr>
          <p:cNvPr id="31782" name="Group 208"/>
          <p:cNvGrpSpPr>
            <a:grpSpLocks/>
          </p:cNvGrpSpPr>
          <p:nvPr/>
        </p:nvGrpSpPr>
        <p:grpSpPr bwMode="auto">
          <a:xfrm>
            <a:off x="6070600" y="2417763"/>
            <a:ext cx="333375" cy="287337"/>
            <a:chOff x="1663" y="3029"/>
            <a:chExt cx="210" cy="217"/>
          </a:xfrm>
        </p:grpSpPr>
        <p:sp>
          <p:nvSpPr>
            <p:cNvPr id="31817"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18"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19"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0"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1"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2"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3"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824" name="Group 216"/>
            <p:cNvGrpSpPr>
              <a:grpSpLocks/>
            </p:cNvGrpSpPr>
            <p:nvPr/>
          </p:nvGrpSpPr>
          <p:grpSpPr bwMode="auto">
            <a:xfrm rot="3730572">
              <a:off x="1677" y="3079"/>
              <a:ext cx="88" cy="116"/>
              <a:chOff x="1299" y="2934"/>
              <a:chExt cx="137" cy="201"/>
            </a:xfrm>
          </p:grpSpPr>
          <p:sp>
            <p:nvSpPr>
              <p:cNvPr id="31835"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36"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37"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38"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39"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40"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1825"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6"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7"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8"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29"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30"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31"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1832" name="Group 230"/>
            <p:cNvGrpSpPr>
              <a:grpSpLocks/>
            </p:cNvGrpSpPr>
            <p:nvPr/>
          </p:nvGrpSpPr>
          <p:grpSpPr bwMode="auto">
            <a:xfrm>
              <a:off x="1753" y="3029"/>
              <a:ext cx="52" cy="27"/>
              <a:chOff x="544" y="3132"/>
              <a:chExt cx="69" cy="29"/>
            </a:xfrm>
          </p:grpSpPr>
          <p:sp>
            <p:nvSpPr>
              <p:cNvPr id="31833"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834"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1783" name="Text Box 88"/>
          <p:cNvSpPr txBox="1">
            <a:spLocks noChangeArrowheads="1"/>
          </p:cNvSpPr>
          <p:nvPr/>
        </p:nvSpPr>
        <p:spPr bwMode="auto">
          <a:xfrm>
            <a:off x="242888" y="3375025"/>
            <a:ext cx="735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FEBA</a:t>
            </a:r>
          </a:p>
        </p:txBody>
      </p:sp>
      <p:sp>
        <p:nvSpPr>
          <p:cNvPr id="31785" name="Ellipse 254"/>
          <p:cNvSpPr>
            <a:spLocks noChangeArrowheads="1"/>
          </p:cNvSpPr>
          <p:nvPr/>
        </p:nvSpPr>
        <p:spPr bwMode="auto">
          <a:xfrm rot="740362">
            <a:off x="1949450" y="3854450"/>
            <a:ext cx="2309813" cy="312738"/>
          </a:xfrm>
          <a:prstGeom prst="ellipse">
            <a:avLst/>
          </a:prstGeom>
          <a:solidFill>
            <a:srgbClr val="990000">
              <a:alpha val="25098"/>
            </a:srgbClr>
          </a:solidFill>
          <a:ln w="12700" algn="ctr">
            <a:solidFill>
              <a:srgbClr val="990000"/>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786" name="Freihandform 249"/>
          <p:cNvSpPr>
            <a:spLocks/>
          </p:cNvSpPr>
          <p:nvPr/>
        </p:nvSpPr>
        <p:spPr bwMode="auto">
          <a:xfrm>
            <a:off x="304800" y="3111500"/>
            <a:ext cx="8458200" cy="635000"/>
          </a:xfrm>
          <a:custGeom>
            <a:avLst/>
            <a:gdLst>
              <a:gd name="T0" fmla="*/ 8458200 w 8458200"/>
              <a:gd name="T1" fmla="*/ 594964 h 635274"/>
              <a:gd name="T2" fmla="*/ 7810500 w 8458200"/>
              <a:gd name="T3" fmla="*/ 632933 h 635274"/>
              <a:gd name="T4" fmla="*/ 7264400 w 8458200"/>
              <a:gd name="T5" fmla="*/ 582308 h 635274"/>
              <a:gd name="T6" fmla="*/ 6985000 w 8458200"/>
              <a:gd name="T7" fmla="*/ 468402 h 635274"/>
              <a:gd name="T8" fmla="*/ 6515100 w 8458200"/>
              <a:gd name="T9" fmla="*/ 151993 h 635274"/>
              <a:gd name="T10" fmla="*/ 6172200 w 8458200"/>
              <a:gd name="T11" fmla="*/ 126681 h 635274"/>
              <a:gd name="T12" fmla="*/ 5588000 w 8458200"/>
              <a:gd name="T13" fmla="*/ 164653 h 635274"/>
              <a:gd name="T14" fmla="*/ 4711700 w 8458200"/>
              <a:gd name="T15" fmla="*/ 121 h 635274"/>
              <a:gd name="T16" fmla="*/ 3848100 w 8458200"/>
              <a:gd name="T17" fmla="*/ 139341 h 635274"/>
              <a:gd name="T18" fmla="*/ 3429000 w 8458200"/>
              <a:gd name="T19" fmla="*/ 215277 h 635274"/>
              <a:gd name="T20" fmla="*/ 3276600 w 8458200"/>
              <a:gd name="T21" fmla="*/ 164653 h 635274"/>
              <a:gd name="T22" fmla="*/ 2832100 w 8458200"/>
              <a:gd name="T23" fmla="*/ 227933 h 635274"/>
              <a:gd name="T24" fmla="*/ 2565400 w 8458200"/>
              <a:gd name="T25" fmla="*/ 354497 h 635274"/>
              <a:gd name="T26" fmla="*/ 2336800 w 8458200"/>
              <a:gd name="T27" fmla="*/ 430433 h 635274"/>
              <a:gd name="T28" fmla="*/ 1917700 w 8458200"/>
              <a:gd name="T29" fmla="*/ 430433 h 635274"/>
              <a:gd name="T30" fmla="*/ 1333500 w 8458200"/>
              <a:gd name="T31" fmla="*/ 392464 h 635274"/>
              <a:gd name="T32" fmla="*/ 736600 w 8458200"/>
              <a:gd name="T33" fmla="*/ 227933 h 635274"/>
              <a:gd name="T34" fmla="*/ 342900 w 8458200"/>
              <a:gd name="T35" fmla="*/ 177305 h 635274"/>
              <a:gd name="T36" fmla="*/ 0 w 8458200"/>
              <a:gd name="T37" fmla="*/ 177305 h 635274"/>
              <a:gd name="T38" fmla="*/ 0 w 8458200"/>
              <a:gd name="T39" fmla="*/ 177305 h 635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58200" h="635274">
                <a:moveTo>
                  <a:pt x="8458200" y="597021"/>
                </a:moveTo>
                <a:cubicBezTo>
                  <a:pt x="8233833" y="617129"/>
                  <a:pt x="8009467" y="637238"/>
                  <a:pt x="7810500" y="635121"/>
                </a:cubicBezTo>
                <a:cubicBezTo>
                  <a:pt x="7611533" y="633004"/>
                  <a:pt x="7401983" y="611838"/>
                  <a:pt x="7264400" y="584321"/>
                </a:cubicBezTo>
                <a:cubicBezTo>
                  <a:pt x="7126817" y="556804"/>
                  <a:pt x="7109883" y="541988"/>
                  <a:pt x="6985000" y="470021"/>
                </a:cubicBezTo>
                <a:cubicBezTo>
                  <a:pt x="6860117" y="398054"/>
                  <a:pt x="6650567" y="209671"/>
                  <a:pt x="6515100" y="152521"/>
                </a:cubicBezTo>
                <a:cubicBezTo>
                  <a:pt x="6379633" y="95371"/>
                  <a:pt x="6326717" y="125004"/>
                  <a:pt x="6172200" y="127121"/>
                </a:cubicBezTo>
                <a:cubicBezTo>
                  <a:pt x="6017683" y="129238"/>
                  <a:pt x="5831417" y="186388"/>
                  <a:pt x="5588000" y="165221"/>
                </a:cubicBezTo>
                <a:cubicBezTo>
                  <a:pt x="5344583" y="144054"/>
                  <a:pt x="5001683" y="4354"/>
                  <a:pt x="4711700" y="121"/>
                </a:cubicBezTo>
                <a:cubicBezTo>
                  <a:pt x="4421717" y="-4112"/>
                  <a:pt x="4061883" y="103838"/>
                  <a:pt x="3848100" y="139821"/>
                </a:cubicBezTo>
                <a:cubicBezTo>
                  <a:pt x="3634317" y="175804"/>
                  <a:pt x="3524250" y="211788"/>
                  <a:pt x="3429000" y="216021"/>
                </a:cubicBezTo>
                <a:cubicBezTo>
                  <a:pt x="3333750" y="220254"/>
                  <a:pt x="3376083" y="163104"/>
                  <a:pt x="3276600" y="165221"/>
                </a:cubicBezTo>
                <a:cubicBezTo>
                  <a:pt x="3177117" y="167338"/>
                  <a:pt x="2950633" y="196971"/>
                  <a:pt x="2832100" y="228721"/>
                </a:cubicBezTo>
                <a:cubicBezTo>
                  <a:pt x="2713567" y="260471"/>
                  <a:pt x="2647950" y="321854"/>
                  <a:pt x="2565400" y="355721"/>
                </a:cubicBezTo>
                <a:cubicBezTo>
                  <a:pt x="2482850" y="389588"/>
                  <a:pt x="2444750" y="419221"/>
                  <a:pt x="2336800" y="431921"/>
                </a:cubicBezTo>
                <a:cubicBezTo>
                  <a:pt x="2228850" y="444621"/>
                  <a:pt x="2084917" y="438271"/>
                  <a:pt x="1917700" y="431921"/>
                </a:cubicBezTo>
                <a:cubicBezTo>
                  <a:pt x="1750483" y="425571"/>
                  <a:pt x="1530350" y="427688"/>
                  <a:pt x="1333500" y="393821"/>
                </a:cubicBezTo>
                <a:cubicBezTo>
                  <a:pt x="1136650" y="359954"/>
                  <a:pt x="901700" y="264704"/>
                  <a:pt x="736600" y="228721"/>
                </a:cubicBezTo>
                <a:cubicBezTo>
                  <a:pt x="571500" y="192738"/>
                  <a:pt x="465667" y="186388"/>
                  <a:pt x="342900" y="177921"/>
                </a:cubicBezTo>
                <a:cubicBezTo>
                  <a:pt x="220133" y="169454"/>
                  <a:pt x="0" y="177921"/>
                  <a:pt x="0" y="177921"/>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87" name="Text Box 86"/>
          <p:cNvSpPr txBox="1">
            <a:spLocks noChangeArrowheads="1"/>
          </p:cNvSpPr>
          <p:nvPr/>
        </p:nvSpPr>
        <p:spPr bwMode="auto">
          <a:xfrm>
            <a:off x="322263" y="1938338"/>
            <a:ext cx="1052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600" b="1"/>
              <a:t>PL GVPL</a:t>
            </a:r>
          </a:p>
        </p:txBody>
      </p:sp>
      <p:sp>
        <p:nvSpPr>
          <p:cNvPr id="31788" name="Freihandform 256"/>
          <p:cNvSpPr>
            <a:spLocks/>
          </p:cNvSpPr>
          <p:nvPr/>
        </p:nvSpPr>
        <p:spPr bwMode="auto">
          <a:xfrm>
            <a:off x="4719638" y="2336800"/>
            <a:ext cx="944562" cy="1854200"/>
          </a:xfrm>
          <a:custGeom>
            <a:avLst/>
            <a:gdLst>
              <a:gd name="T0" fmla="*/ 939301 w 945316"/>
              <a:gd name="T1" fmla="*/ 0 h 1854200"/>
              <a:gd name="T2" fmla="*/ 661679 w 945316"/>
              <a:gd name="T3" fmla="*/ 317500 h 1854200"/>
              <a:gd name="T4" fmla="*/ 384056 w 945316"/>
              <a:gd name="T5" fmla="*/ 444500 h 1854200"/>
              <a:gd name="T6" fmla="*/ 295723 w 945316"/>
              <a:gd name="T7" fmla="*/ 723900 h 1854200"/>
              <a:gd name="T8" fmla="*/ 371437 w 945316"/>
              <a:gd name="T9" fmla="*/ 914400 h 1854200"/>
              <a:gd name="T10" fmla="*/ 156911 w 945316"/>
              <a:gd name="T11" fmla="*/ 1384300 h 1854200"/>
              <a:gd name="T12" fmla="*/ 5484 w 945316"/>
              <a:gd name="T13" fmla="*/ 1600200 h 1854200"/>
              <a:gd name="T14" fmla="*/ 30716 w 945316"/>
              <a:gd name="T15" fmla="*/ 1854200 h 1854200"/>
              <a:gd name="T16" fmla="*/ 30716 w 945316"/>
              <a:gd name="T17" fmla="*/ 1854200 h 1854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5316" h="1854200">
                <a:moveTo>
                  <a:pt x="945316" y="0"/>
                </a:moveTo>
                <a:cubicBezTo>
                  <a:pt x="852182" y="121708"/>
                  <a:pt x="759049" y="243417"/>
                  <a:pt x="665916" y="317500"/>
                </a:cubicBezTo>
                <a:cubicBezTo>
                  <a:pt x="572783" y="391583"/>
                  <a:pt x="447899" y="376767"/>
                  <a:pt x="386516" y="444500"/>
                </a:cubicBezTo>
                <a:cubicBezTo>
                  <a:pt x="325133" y="512233"/>
                  <a:pt x="299733" y="645583"/>
                  <a:pt x="297616" y="723900"/>
                </a:cubicBezTo>
                <a:cubicBezTo>
                  <a:pt x="295499" y="802217"/>
                  <a:pt x="397099" y="804333"/>
                  <a:pt x="373816" y="914400"/>
                </a:cubicBezTo>
                <a:cubicBezTo>
                  <a:pt x="350533" y="1024467"/>
                  <a:pt x="219299" y="1270000"/>
                  <a:pt x="157916" y="1384300"/>
                </a:cubicBezTo>
                <a:cubicBezTo>
                  <a:pt x="96533" y="1498600"/>
                  <a:pt x="26683" y="1521883"/>
                  <a:pt x="5516" y="1600200"/>
                </a:cubicBezTo>
                <a:cubicBezTo>
                  <a:pt x="-15651" y="1678517"/>
                  <a:pt x="30916" y="1854200"/>
                  <a:pt x="30916" y="18542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1789" name="Gerade Verbindung 259"/>
          <p:cNvCxnSpPr>
            <a:cxnSpLocks noChangeShapeType="1"/>
          </p:cNvCxnSpPr>
          <p:nvPr/>
        </p:nvCxnSpPr>
        <p:spPr bwMode="auto">
          <a:xfrm>
            <a:off x="4865688" y="3543300"/>
            <a:ext cx="227012" cy="3492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90" name="Gerade Verbindung 261"/>
          <p:cNvCxnSpPr>
            <a:cxnSpLocks noChangeShapeType="1"/>
          </p:cNvCxnSpPr>
          <p:nvPr/>
        </p:nvCxnSpPr>
        <p:spPr bwMode="auto">
          <a:xfrm flipH="1">
            <a:off x="1733550" y="3724275"/>
            <a:ext cx="111125" cy="147638"/>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791" name="Gruppieren 50"/>
          <p:cNvGrpSpPr>
            <a:grpSpLocks/>
          </p:cNvGrpSpPr>
          <p:nvPr/>
        </p:nvGrpSpPr>
        <p:grpSpPr bwMode="auto">
          <a:xfrm>
            <a:off x="6845300" y="2986088"/>
            <a:ext cx="303213" cy="238125"/>
            <a:chOff x="5745163" y="4373563"/>
            <a:chExt cx="303212" cy="238125"/>
          </a:xfrm>
        </p:grpSpPr>
        <p:sp>
          <p:nvSpPr>
            <p:cNvPr id="31812"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813"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814"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815"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1816"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1792" name="Gruppieren 278"/>
          <p:cNvGrpSpPr>
            <a:grpSpLocks/>
          </p:cNvGrpSpPr>
          <p:nvPr/>
        </p:nvGrpSpPr>
        <p:grpSpPr bwMode="auto">
          <a:xfrm>
            <a:off x="3454400" y="2717800"/>
            <a:ext cx="1106488" cy="419100"/>
            <a:chOff x="3454400" y="2717480"/>
            <a:chExt cx="1106943" cy="419024"/>
          </a:xfrm>
        </p:grpSpPr>
        <p:cxnSp>
          <p:nvCxnSpPr>
            <p:cNvPr id="31809" name="Gerade Verbindung 264"/>
            <p:cNvCxnSpPr>
              <a:cxnSpLocks noChangeShapeType="1"/>
            </p:cNvCxnSpPr>
            <p:nvPr/>
          </p:nvCxnSpPr>
          <p:spPr bwMode="auto">
            <a:xfrm flipV="1">
              <a:off x="3454400" y="3028950"/>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10" name="Gerade Verbindung mit Pfeil 274"/>
            <p:cNvCxnSpPr>
              <a:cxnSpLocks noChangeShapeType="1"/>
            </p:cNvCxnSpPr>
            <p:nvPr/>
          </p:nvCxnSpPr>
          <p:spPr bwMode="auto">
            <a:xfrm flipV="1">
              <a:off x="3615531" y="2717480"/>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11" name="Gerade Verbindung 276"/>
            <p:cNvCxnSpPr>
              <a:cxnSpLocks noChangeShapeType="1"/>
            </p:cNvCxnSpPr>
            <p:nvPr/>
          </p:nvCxnSpPr>
          <p:spPr bwMode="auto">
            <a:xfrm flipH="1">
              <a:off x="3619500" y="3049191"/>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793" name="Gruppieren 280"/>
          <p:cNvGrpSpPr>
            <a:grpSpLocks/>
          </p:cNvGrpSpPr>
          <p:nvPr/>
        </p:nvGrpSpPr>
        <p:grpSpPr bwMode="auto">
          <a:xfrm>
            <a:off x="1393825" y="2820988"/>
            <a:ext cx="1582738" cy="419100"/>
            <a:chOff x="1393825" y="2820800"/>
            <a:chExt cx="1581944" cy="419024"/>
          </a:xfrm>
        </p:grpSpPr>
        <p:cxnSp>
          <p:nvCxnSpPr>
            <p:cNvPr id="31806" name="Gerade Verbindung 284"/>
            <p:cNvCxnSpPr>
              <a:cxnSpLocks noChangeShapeType="1"/>
            </p:cNvCxnSpPr>
            <p:nvPr/>
          </p:nvCxnSpPr>
          <p:spPr bwMode="auto">
            <a:xfrm flipH="1" flipV="1">
              <a:off x="2730163" y="3132270"/>
              <a:ext cx="245606"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07" name="Gerade Verbindung mit Pfeil 285"/>
            <p:cNvCxnSpPr>
              <a:cxnSpLocks noChangeShapeType="1"/>
            </p:cNvCxnSpPr>
            <p:nvPr/>
          </p:nvCxnSpPr>
          <p:spPr bwMode="auto">
            <a:xfrm flipH="1" flipV="1">
              <a:off x="1393825" y="2820800"/>
              <a:ext cx="1336338"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08" name="Gerade Verbindung 286"/>
            <p:cNvCxnSpPr>
              <a:cxnSpLocks noChangeShapeType="1"/>
            </p:cNvCxnSpPr>
            <p:nvPr/>
          </p:nvCxnSpPr>
          <p:spPr bwMode="auto">
            <a:xfrm>
              <a:off x="2730163" y="3152511"/>
              <a:ext cx="12336"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794" name="Gruppieren 159"/>
          <p:cNvGrpSpPr>
            <a:grpSpLocks/>
          </p:cNvGrpSpPr>
          <p:nvPr/>
        </p:nvGrpSpPr>
        <p:grpSpPr bwMode="auto">
          <a:xfrm>
            <a:off x="7210425" y="2768600"/>
            <a:ext cx="1106488" cy="419100"/>
            <a:chOff x="7210163" y="2768044"/>
            <a:chExt cx="1106943" cy="419024"/>
          </a:xfrm>
        </p:grpSpPr>
        <p:cxnSp>
          <p:nvCxnSpPr>
            <p:cNvPr id="31803" name="Gerade Verbindung 291"/>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04" name="Gerade Verbindung mit Pfeil 292"/>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05" name="Gerade Verbindung 293"/>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795" name="Gruppieren 281"/>
          <p:cNvGrpSpPr>
            <a:grpSpLocks/>
          </p:cNvGrpSpPr>
          <p:nvPr/>
        </p:nvGrpSpPr>
        <p:grpSpPr bwMode="auto">
          <a:xfrm>
            <a:off x="5621338" y="2540000"/>
            <a:ext cx="1106487" cy="598488"/>
            <a:chOff x="5620566" y="2540293"/>
            <a:chExt cx="1107449" cy="598780"/>
          </a:xfrm>
        </p:grpSpPr>
        <p:cxnSp>
          <p:nvCxnSpPr>
            <p:cNvPr id="31800" name="Gerade Verbindung 295"/>
            <p:cNvCxnSpPr>
              <a:cxnSpLocks noChangeShapeType="1"/>
            </p:cNvCxnSpPr>
            <p:nvPr/>
          </p:nvCxnSpPr>
          <p:spPr bwMode="auto">
            <a:xfrm flipH="1" flipV="1">
              <a:off x="6556077" y="2998080"/>
              <a:ext cx="171938" cy="816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01" name="Gerade Verbindung mit Pfeil 296"/>
            <p:cNvCxnSpPr>
              <a:cxnSpLocks noChangeShapeType="1"/>
            </p:cNvCxnSpPr>
            <p:nvPr/>
          </p:nvCxnSpPr>
          <p:spPr bwMode="auto">
            <a:xfrm flipH="1" flipV="1">
              <a:off x="5620566" y="2540293"/>
              <a:ext cx="935511" cy="58686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02" name="Gerade Verbindung 297"/>
            <p:cNvCxnSpPr>
              <a:cxnSpLocks noChangeShapeType="1"/>
            </p:cNvCxnSpPr>
            <p:nvPr/>
          </p:nvCxnSpPr>
          <p:spPr bwMode="auto">
            <a:xfrm>
              <a:off x="6556077" y="3014304"/>
              <a:ext cx="8636" cy="12476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796" name="Ellipse 160"/>
          <p:cNvSpPr>
            <a:spLocks noChangeArrowheads="1"/>
          </p:cNvSpPr>
          <p:nvPr/>
        </p:nvSpPr>
        <p:spPr bwMode="auto">
          <a:xfrm>
            <a:off x="4665663" y="4600575"/>
            <a:ext cx="1404937" cy="746125"/>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1797" name="Freihandform 161"/>
          <p:cNvSpPr>
            <a:spLocks/>
          </p:cNvSpPr>
          <p:nvPr/>
        </p:nvSpPr>
        <p:spPr bwMode="auto">
          <a:xfrm>
            <a:off x="8289925" y="2768600"/>
            <a:ext cx="434975" cy="2578100"/>
          </a:xfrm>
          <a:custGeom>
            <a:avLst/>
            <a:gdLst>
              <a:gd name="T0" fmla="*/ 79389 w 434949"/>
              <a:gd name="T1" fmla="*/ 0 h 2578100"/>
              <a:gd name="T2" fmla="*/ 104797 w 434949"/>
              <a:gd name="T3" fmla="*/ 101600 h 2578100"/>
              <a:gd name="T4" fmla="*/ 104797 w 434949"/>
              <a:gd name="T5" fmla="*/ 368300 h 2578100"/>
              <a:gd name="T6" fmla="*/ 3149 w 434949"/>
              <a:gd name="T7" fmla="*/ 787400 h 2578100"/>
              <a:gd name="T8" fmla="*/ 41265 w 434949"/>
              <a:gd name="T9" fmla="*/ 1092200 h 2578100"/>
              <a:gd name="T10" fmla="*/ 193745 w 434949"/>
              <a:gd name="T11" fmla="*/ 1358900 h 2578100"/>
              <a:gd name="T12" fmla="*/ 346217 w 434949"/>
              <a:gd name="T13" fmla="*/ 1752600 h 2578100"/>
              <a:gd name="T14" fmla="*/ 358917 w 434949"/>
              <a:gd name="T15" fmla="*/ 2171700 h 2578100"/>
              <a:gd name="T16" fmla="*/ 435157 w 434949"/>
              <a:gd name="T17" fmla="*/ 2578100 h 2578100"/>
              <a:gd name="T18" fmla="*/ 435157 w 434949"/>
              <a:gd name="T19" fmla="*/ 2578100 h 2578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949" h="2578100">
                <a:moveTo>
                  <a:pt x="79349" y="0"/>
                </a:moveTo>
                <a:cubicBezTo>
                  <a:pt x="89932" y="20108"/>
                  <a:pt x="100516" y="40217"/>
                  <a:pt x="104749" y="101600"/>
                </a:cubicBezTo>
                <a:cubicBezTo>
                  <a:pt x="108982" y="162983"/>
                  <a:pt x="121682" y="254000"/>
                  <a:pt x="104749" y="368300"/>
                </a:cubicBezTo>
                <a:cubicBezTo>
                  <a:pt x="87816" y="482600"/>
                  <a:pt x="13732" y="666750"/>
                  <a:pt x="3149" y="787400"/>
                </a:cubicBezTo>
                <a:cubicBezTo>
                  <a:pt x="-7434" y="908050"/>
                  <a:pt x="9499" y="996950"/>
                  <a:pt x="41249" y="1092200"/>
                </a:cubicBezTo>
                <a:cubicBezTo>
                  <a:pt x="72999" y="1187450"/>
                  <a:pt x="142849" y="1248833"/>
                  <a:pt x="193649" y="1358900"/>
                </a:cubicBezTo>
                <a:cubicBezTo>
                  <a:pt x="244449" y="1468967"/>
                  <a:pt x="318532" y="1617133"/>
                  <a:pt x="346049" y="1752600"/>
                </a:cubicBezTo>
                <a:cubicBezTo>
                  <a:pt x="373566" y="1888067"/>
                  <a:pt x="343932" y="2034117"/>
                  <a:pt x="358749" y="2171700"/>
                </a:cubicBezTo>
                <a:cubicBezTo>
                  <a:pt x="373566" y="2309283"/>
                  <a:pt x="434949" y="2578100"/>
                  <a:pt x="434949" y="25781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98" name="Freihandform 162"/>
          <p:cNvSpPr>
            <a:spLocks/>
          </p:cNvSpPr>
          <p:nvPr/>
        </p:nvSpPr>
        <p:spPr bwMode="auto">
          <a:xfrm>
            <a:off x="279400" y="2794000"/>
            <a:ext cx="4487863" cy="1620838"/>
          </a:xfrm>
          <a:custGeom>
            <a:avLst/>
            <a:gdLst>
              <a:gd name="T0" fmla="*/ 4629567 w 4470400"/>
              <a:gd name="T1" fmla="*/ 1421025 h 1614475"/>
              <a:gd name="T2" fmla="*/ 4327068 w 4470400"/>
              <a:gd name="T3" fmla="*/ 1552601 h 1614475"/>
              <a:gd name="T4" fmla="*/ 3932501 w 4470400"/>
              <a:gd name="T5" fmla="*/ 1631548 h 1614475"/>
              <a:gd name="T6" fmla="*/ 3590545 w 4470400"/>
              <a:gd name="T7" fmla="*/ 1671021 h 1614475"/>
              <a:gd name="T8" fmla="*/ 3248590 w 4470400"/>
              <a:gd name="T9" fmla="*/ 1578917 h 1614475"/>
              <a:gd name="T10" fmla="*/ 2946088 w 4470400"/>
              <a:gd name="T11" fmla="*/ 1447340 h 1614475"/>
              <a:gd name="T12" fmla="*/ 2525219 w 4470400"/>
              <a:gd name="T13" fmla="*/ 1302608 h 1614475"/>
              <a:gd name="T14" fmla="*/ 1999133 w 4470400"/>
              <a:gd name="T15" fmla="*/ 1184187 h 1614475"/>
              <a:gd name="T16" fmla="*/ 1499349 w 4470400"/>
              <a:gd name="T17" fmla="*/ 1013139 h 1614475"/>
              <a:gd name="T18" fmla="*/ 907500 w 4470400"/>
              <a:gd name="T19" fmla="*/ 697355 h 1614475"/>
              <a:gd name="T20" fmla="*/ 605002 w 4470400"/>
              <a:gd name="T21" fmla="*/ 473675 h 1614475"/>
              <a:gd name="T22" fmla="*/ 289349 w 4470400"/>
              <a:gd name="T23" fmla="*/ 302625 h 1614475"/>
              <a:gd name="T24" fmla="*/ 131523 w 4470400"/>
              <a:gd name="T25" fmla="*/ 197367 h 1614475"/>
              <a:gd name="T26" fmla="*/ 0 w 4470400"/>
              <a:gd name="T27" fmla="*/ 0 h 1614475"/>
              <a:gd name="T28" fmla="*/ 0 w 4470400"/>
              <a:gd name="T29" fmla="*/ 0 h 16144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70400" h="1614475">
                <a:moveTo>
                  <a:pt x="4470400" y="1371600"/>
                </a:moveTo>
                <a:cubicBezTo>
                  <a:pt x="4380441" y="1418166"/>
                  <a:pt x="4290483" y="1464733"/>
                  <a:pt x="4178300" y="1498600"/>
                </a:cubicBezTo>
                <a:cubicBezTo>
                  <a:pt x="4066117" y="1532467"/>
                  <a:pt x="3915833" y="1555750"/>
                  <a:pt x="3797300" y="1574800"/>
                </a:cubicBezTo>
                <a:cubicBezTo>
                  <a:pt x="3678767" y="1593850"/>
                  <a:pt x="3577167" y="1621367"/>
                  <a:pt x="3467100" y="1612900"/>
                </a:cubicBezTo>
                <a:cubicBezTo>
                  <a:pt x="3357033" y="1604433"/>
                  <a:pt x="3240617" y="1559983"/>
                  <a:pt x="3136900" y="1524000"/>
                </a:cubicBezTo>
                <a:cubicBezTo>
                  <a:pt x="3033183" y="1488017"/>
                  <a:pt x="2961217" y="1441450"/>
                  <a:pt x="2844800" y="1397000"/>
                </a:cubicBezTo>
                <a:cubicBezTo>
                  <a:pt x="2728383" y="1352550"/>
                  <a:pt x="2590800" y="1299633"/>
                  <a:pt x="2438400" y="1257300"/>
                </a:cubicBezTo>
                <a:cubicBezTo>
                  <a:pt x="2286000" y="1214967"/>
                  <a:pt x="2095500" y="1189567"/>
                  <a:pt x="1930400" y="1143000"/>
                </a:cubicBezTo>
                <a:cubicBezTo>
                  <a:pt x="1765300" y="1096433"/>
                  <a:pt x="1623483" y="1056217"/>
                  <a:pt x="1447800" y="977900"/>
                </a:cubicBezTo>
                <a:cubicBezTo>
                  <a:pt x="1272117" y="899583"/>
                  <a:pt x="1020233" y="759883"/>
                  <a:pt x="876300" y="673100"/>
                </a:cubicBezTo>
                <a:cubicBezTo>
                  <a:pt x="732367" y="586317"/>
                  <a:pt x="683683" y="520700"/>
                  <a:pt x="584200" y="457200"/>
                </a:cubicBezTo>
                <a:cubicBezTo>
                  <a:pt x="484717" y="393700"/>
                  <a:pt x="355600" y="336550"/>
                  <a:pt x="279400" y="292100"/>
                </a:cubicBezTo>
                <a:cubicBezTo>
                  <a:pt x="203200" y="247650"/>
                  <a:pt x="173567" y="239183"/>
                  <a:pt x="127000" y="190500"/>
                </a:cubicBezTo>
                <a:cubicBezTo>
                  <a:pt x="80433" y="141817"/>
                  <a:pt x="0" y="0"/>
                  <a:pt x="0"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799" name="Textfeld 168"/>
          <p:cNvSpPr txBox="1">
            <a:spLocks noChangeArrowheads="1"/>
          </p:cNvSpPr>
          <p:nvPr/>
        </p:nvSpPr>
        <p:spPr bwMode="auto">
          <a:xfrm>
            <a:off x="5356225" y="5029200"/>
            <a:ext cx="5857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100"/>
              <a:t>AA „L“</a:t>
            </a:r>
          </a:p>
        </p:txBody>
      </p:sp>
      <p:grpSp>
        <p:nvGrpSpPr>
          <p:cNvPr id="231" name="Group 182"/>
          <p:cNvGrpSpPr>
            <a:grpSpLocks/>
          </p:cNvGrpSpPr>
          <p:nvPr/>
        </p:nvGrpSpPr>
        <p:grpSpPr bwMode="auto">
          <a:xfrm>
            <a:off x="5548411" y="3355777"/>
            <a:ext cx="1039813" cy="649287"/>
            <a:chOff x="1428" y="3339"/>
            <a:chExt cx="655" cy="409"/>
          </a:xfrm>
        </p:grpSpPr>
        <p:sp>
          <p:nvSpPr>
            <p:cNvPr id="232" name="Rectangle 183"/>
            <p:cNvSpPr>
              <a:spLocks noChangeArrowheads="1"/>
            </p:cNvSpPr>
            <p:nvPr/>
          </p:nvSpPr>
          <p:spPr bwMode="auto">
            <a:xfrm>
              <a:off x="1428" y="3467"/>
              <a:ext cx="385" cy="223"/>
            </a:xfrm>
            <a:prstGeom prst="rect">
              <a:avLst/>
            </a:prstGeom>
            <a:solidFill>
              <a:srgbClr val="0070C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3" name="Text Box 184"/>
            <p:cNvSpPr txBox="1">
              <a:spLocks noChangeArrowheads="1"/>
            </p:cNvSpPr>
            <p:nvPr/>
          </p:nvSpPr>
          <p:spPr bwMode="auto">
            <a:xfrm>
              <a:off x="1776" y="355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b="1"/>
                <a:t>2</a:t>
              </a:r>
            </a:p>
          </p:txBody>
        </p:sp>
        <p:sp>
          <p:nvSpPr>
            <p:cNvPr id="234" name="AutoShape 185"/>
            <p:cNvSpPr>
              <a:spLocks noChangeArrowheads="1"/>
            </p:cNvSpPr>
            <p:nvPr/>
          </p:nvSpPr>
          <p:spPr bwMode="auto">
            <a:xfrm>
              <a:off x="1563" y="3627"/>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35" name="Freeform 186"/>
            <p:cNvSpPr>
              <a:spLocks/>
            </p:cNvSpPr>
            <p:nvPr/>
          </p:nvSpPr>
          <p:spPr bwMode="auto">
            <a:xfrm>
              <a:off x="1491" y="3536"/>
              <a:ext cx="245" cy="64"/>
            </a:xfrm>
            <a:custGeom>
              <a:avLst/>
              <a:gdLst>
                <a:gd name="T0" fmla="*/ 0 w 288"/>
                <a:gd name="T1" fmla="*/ 144 h 144"/>
                <a:gd name="T2" fmla="*/ 0 w 288"/>
                <a:gd name="T3" fmla="*/ 0 h 144"/>
                <a:gd name="T4" fmla="*/ 144 w 288"/>
                <a:gd name="T5" fmla="*/ 0 h 144"/>
                <a:gd name="T6" fmla="*/ 144 w 288"/>
                <a:gd name="T7" fmla="*/ 144 h 144"/>
                <a:gd name="T8" fmla="*/ 144 w 288"/>
                <a:gd name="T9" fmla="*/ 0 h 144"/>
                <a:gd name="T10" fmla="*/ 288 w 288"/>
                <a:gd name="T11" fmla="*/ 0 h 144"/>
                <a:gd name="T12" fmla="*/ 288 w 288"/>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288" h="144">
                  <a:moveTo>
                    <a:pt x="0" y="144"/>
                  </a:moveTo>
                  <a:lnTo>
                    <a:pt x="0" y="0"/>
                  </a:lnTo>
                  <a:lnTo>
                    <a:pt x="144" y="0"/>
                  </a:lnTo>
                  <a:lnTo>
                    <a:pt x="144" y="144"/>
                  </a:lnTo>
                  <a:lnTo>
                    <a:pt x="144" y="0"/>
                  </a:lnTo>
                  <a:lnTo>
                    <a:pt x="288" y="0"/>
                  </a:lnTo>
                  <a:lnTo>
                    <a:pt x="288" y="14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6" name="Line 187"/>
            <p:cNvSpPr>
              <a:spLocks noChangeShapeType="1"/>
            </p:cNvSpPr>
            <p:nvPr/>
          </p:nvSpPr>
          <p:spPr bwMode="auto">
            <a:xfrm>
              <a:off x="1614" y="3409"/>
              <a:ext cx="0" cy="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7" name="Text Box 188"/>
            <p:cNvSpPr txBox="1">
              <a:spLocks noChangeArrowheads="1"/>
            </p:cNvSpPr>
            <p:nvPr/>
          </p:nvSpPr>
          <p:spPr bwMode="auto">
            <a:xfrm>
              <a:off x="1765" y="3339"/>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400" b="1"/>
                <a:t>(-)</a:t>
              </a:r>
            </a:p>
          </p:txBody>
        </p:sp>
      </p:grpSp>
      <p:pic>
        <p:nvPicPr>
          <p:cNvPr id="6" name="Grafik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4" y="3287993"/>
            <a:ext cx="1954392" cy="2939732"/>
          </a:xfrm>
          <a:prstGeom prst="rect">
            <a:avLst/>
          </a:prstGeom>
        </p:spPr>
      </p:pic>
    </p:spTree>
    <p:extLst>
      <p:ext uri="{BB962C8B-B14F-4D97-AF65-F5344CB8AC3E}">
        <p14:creationId xmlns:p14="http://schemas.microsoft.com/office/powerpoint/2010/main" val="37935784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755576" y="2270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dirty="0" smtClean="0"/>
              <a:t>RECCE PLATOON (IVECO)</a:t>
            </a:r>
            <a:endParaRPr lang="de-AT" altLang="de-DE" sz="2800" b="1" dirty="0"/>
          </a:p>
        </p:txBody>
      </p:sp>
      <p:grpSp>
        <p:nvGrpSpPr>
          <p:cNvPr id="33796" name="Gruppieren 202"/>
          <p:cNvGrpSpPr>
            <a:grpSpLocks/>
          </p:cNvGrpSpPr>
          <p:nvPr/>
        </p:nvGrpSpPr>
        <p:grpSpPr bwMode="auto">
          <a:xfrm>
            <a:off x="846138" y="1554163"/>
            <a:ext cx="3902075" cy="2054225"/>
            <a:chOff x="242888" y="1779588"/>
            <a:chExt cx="8615670" cy="4545012"/>
          </a:xfrm>
        </p:grpSpPr>
        <p:pic>
          <p:nvPicPr>
            <p:cNvPr id="34048" name="Grafik 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49238" y="1779588"/>
              <a:ext cx="8486775" cy="4545012"/>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cxnSp>
          <p:nvCxnSpPr>
            <p:cNvPr id="34049" name="Gerader Verbinder 4"/>
            <p:cNvCxnSpPr>
              <a:cxnSpLocks noChangeShapeType="1"/>
            </p:cNvCxnSpPr>
            <p:nvPr/>
          </p:nvCxnSpPr>
          <p:spPr bwMode="auto">
            <a:xfrm flipH="1" flipV="1">
              <a:off x="8387981" y="2302686"/>
              <a:ext cx="0" cy="555608"/>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050" name="Gruppieren 50"/>
            <p:cNvGrpSpPr>
              <a:grpSpLocks/>
            </p:cNvGrpSpPr>
            <p:nvPr/>
          </p:nvGrpSpPr>
          <p:grpSpPr bwMode="auto">
            <a:xfrm>
              <a:off x="3030538" y="3001963"/>
              <a:ext cx="303212" cy="238125"/>
              <a:chOff x="5745163" y="4373563"/>
              <a:chExt cx="303212" cy="238125"/>
            </a:xfrm>
          </p:grpSpPr>
          <p:sp>
            <p:nvSpPr>
              <p:cNvPr id="34251"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52"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53"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54"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55"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4051" name="Group 46"/>
            <p:cNvGrpSpPr>
              <a:grpSpLocks/>
            </p:cNvGrpSpPr>
            <p:nvPr/>
          </p:nvGrpSpPr>
          <p:grpSpPr bwMode="auto">
            <a:xfrm>
              <a:off x="5603876" y="4437063"/>
              <a:ext cx="1225550" cy="681037"/>
              <a:chOff x="3690" y="2467"/>
              <a:chExt cx="772" cy="429"/>
            </a:xfrm>
          </p:grpSpPr>
          <p:grpSp>
            <p:nvGrpSpPr>
              <p:cNvPr id="34241" name="Group 47"/>
              <p:cNvGrpSpPr>
                <a:grpSpLocks/>
              </p:cNvGrpSpPr>
              <p:nvPr/>
            </p:nvGrpSpPr>
            <p:grpSpPr bwMode="auto">
              <a:xfrm>
                <a:off x="3690" y="2467"/>
                <a:ext cx="772" cy="289"/>
                <a:chOff x="2293" y="843"/>
                <a:chExt cx="994" cy="389"/>
              </a:xfrm>
            </p:grpSpPr>
            <p:sp>
              <p:nvSpPr>
                <p:cNvPr id="34243"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44"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45"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46"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47"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48"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49" name="Text Box 9"/>
                <p:cNvSpPr txBox="1">
                  <a:spLocks noChangeArrowheads="1"/>
                </p:cNvSpPr>
                <p:nvPr/>
              </p:nvSpPr>
              <p:spPr bwMode="auto">
                <a:xfrm>
                  <a:off x="2293" y="929"/>
                  <a:ext cx="43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
                    <a:t>MINFBN24</a:t>
                  </a:r>
                </a:p>
              </p:txBody>
            </p:sp>
            <p:sp>
              <p:nvSpPr>
                <p:cNvPr id="34250"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34242" name="Line 56"/>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4052" name="Group 57"/>
            <p:cNvGrpSpPr>
              <a:grpSpLocks/>
            </p:cNvGrpSpPr>
            <p:nvPr/>
          </p:nvGrpSpPr>
          <p:grpSpPr bwMode="auto">
            <a:xfrm>
              <a:off x="4713288" y="4679950"/>
              <a:ext cx="1057275" cy="423863"/>
              <a:chOff x="2865" y="2980"/>
              <a:chExt cx="666" cy="267"/>
            </a:xfrm>
          </p:grpSpPr>
          <p:grpSp>
            <p:nvGrpSpPr>
              <p:cNvPr id="34233" name="Gruppieren 52"/>
              <p:cNvGrpSpPr>
                <a:grpSpLocks/>
              </p:cNvGrpSpPr>
              <p:nvPr/>
            </p:nvGrpSpPr>
            <p:grpSpPr bwMode="auto">
              <a:xfrm>
                <a:off x="3032" y="2980"/>
                <a:ext cx="300" cy="229"/>
                <a:chOff x="1417638" y="2201863"/>
                <a:chExt cx="476250" cy="365125"/>
              </a:xfrm>
            </p:grpSpPr>
            <p:sp>
              <p:nvSpPr>
                <p:cNvPr id="34236"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37"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38"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39"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40"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4" name="Rechteck 53"/>
              <p:cNvSpPr/>
              <p:nvPr/>
            </p:nvSpPr>
            <p:spPr>
              <a:xfrm>
                <a:off x="2864" y="3093"/>
                <a:ext cx="225" cy="153"/>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CS</a:t>
                </a:r>
              </a:p>
            </p:txBody>
          </p:sp>
          <p:sp>
            <p:nvSpPr>
              <p:cNvPr id="55" name="Rechteck 54"/>
              <p:cNvSpPr/>
              <p:nvPr/>
            </p:nvSpPr>
            <p:spPr>
              <a:xfrm>
                <a:off x="3273" y="2998"/>
                <a:ext cx="258" cy="248"/>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Res</a:t>
                </a:r>
              </a:p>
              <a:p>
                <a:pPr algn="ctr" eaLnBrk="1" hangingPunct="1">
                  <a:defRPr/>
                </a:pPr>
                <a:r>
                  <a:rPr lang="de-DE" altLang="de-DE" sz="1000" smtClean="0">
                    <a:effectLst>
                      <a:outerShdw blurRad="38100" dist="38100" dir="2700000" algn="tl">
                        <a:srgbClr val="C0C0C0"/>
                      </a:outerShdw>
                    </a:effectLst>
                    <a:latin typeface="Arial" charset="0"/>
                  </a:rPr>
                  <a:t>24</a:t>
                </a:r>
              </a:p>
            </p:txBody>
          </p:sp>
        </p:grpSp>
        <p:grpSp>
          <p:nvGrpSpPr>
            <p:cNvPr id="34053" name="Gruppieren 48"/>
            <p:cNvGrpSpPr>
              <a:grpSpLocks/>
            </p:cNvGrpSpPr>
            <p:nvPr/>
          </p:nvGrpSpPr>
          <p:grpSpPr bwMode="auto">
            <a:xfrm>
              <a:off x="8388353" y="3367095"/>
              <a:ext cx="470205" cy="246062"/>
              <a:chOff x="3676143" y="3239745"/>
              <a:chExt cx="470520" cy="246766"/>
            </a:xfrm>
          </p:grpSpPr>
          <p:sp>
            <p:nvSpPr>
              <p:cNvPr id="34231" name="AutoShape 41"/>
              <p:cNvSpPr>
                <a:spLocks noChangeArrowheads="1"/>
              </p:cNvSpPr>
              <p:nvPr/>
            </p:nvSpPr>
            <p:spPr bwMode="auto">
              <a:xfrm>
                <a:off x="4079988" y="3364643"/>
                <a:ext cx="66675" cy="58736"/>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 name="Rechteck 47"/>
              <p:cNvSpPr/>
              <p:nvPr/>
            </p:nvSpPr>
            <p:spPr>
              <a:xfrm>
                <a:off x="3676658" y="3239832"/>
                <a:ext cx="291122" cy="246569"/>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1.</a:t>
                </a:r>
              </a:p>
            </p:txBody>
          </p:sp>
        </p:grpSp>
        <p:grpSp>
          <p:nvGrpSpPr>
            <p:cNvPr id="34054" name="Group 75"/>
            <p:cNvGrpSpPr>
              <a:grpSpLocks/>
            </p:cNvGrpSpPr>
            <p:nvPr/>
          </p:nvGrpSpPr>
          <p:grpSpPr bwMode="auto">
            <a:xfrm>
              <a:off x="990600" y="3773488"/>
              <a:ext cx="955675" cy="425450"/>
              <a:chOff x="344" y="2569"/>
              <a:chExt cx="602" cy="268"/>
            </a:xfrm>
          </p:grpSpPr>
          <p:grpSp>
            <p:nvGrpSpPr>
              <p:cNvPr id="34223" name="Gruppieren 41"/>
              <p:cNvGrpSpPr>
                <a:grpSpLocks/>
              </p:cNvGrpSpPr>
              <p:nvPr/>
            </p:nvGrpSpPr>
            <p:grpSpPr bwMode="auto">
              <a:xfrm>
                <a:off x="473" y="2569"/>
                <a:ext cx="300" cy="229"/>
                <a:chOff x="1417638" y="2201863"/>
                <a:chExt cx="476250" cy="365125"/>
              </a:xfrm>
            </p:grpSpPr>
            <p:sp>
              <p:nvSpPr>
                <p:cNvPr id="34226"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27"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28"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29"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30"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 name="Rechteck 47"/>
              <p:cNvSpPr/>
              <p:nvPr/>
            </p:nvSpPr>
            <p:spPr>
              <a:xfrm>
                <a:off x="343" y="2683"/>
                <a:ext cx="183" cy="155"/>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3.</a:t>
                </a:r>
              </a:p>
            </p:txBody>
          </p:sp>
          <p:sp>
            <p:nvSpPr>
              <p:cNvPr id="5" name="Rechteck 49"/>
              <p:cNvSpPr/>
              <p:nvPr/>
            </p:nvSpPr>
            <p:spPr>
              <a:xfrm>
                <a:off x="741" y="2683"/>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4055" name="Text Box 88"/>
            <p:cNvSpPr txBox="1">
              <a:spLocks noChangeArrowheads="1"/>
            </p:cNvSpPr>
            <p:nvPr/>
          </p:nvSpPr>
          <p:spPr bwMode="auto">
            <a:xfrm>
              <a:off x="8051802" y="3733751"/>
              <a:ext cx="407978" cy="7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AT" altLang="de-DE" sz="1600" b="1"/>
            </a:p>
          </p:txBody>
        </p:sp>
        <p:grpSp>
          <p:nvGrpSpPr>
            <p:cNvPr id="34056" name="Group 92"/>
            <p:cNvGrpSpPr>
              <a:grpSpLocks/>
            </p:cNvGrpSpPr>
            <p:nvPr/>
          </p:nvGrpSpPr>
          <p:grpSpPr bwMode="auto">
            <a:xfrm>
              <a:off x="3811588" y="3508375"/>
              <a:ext cx="955675" cy="425450"/>
              <a:chOff x="344" y="2569"/>
              <a:chExt cx="602" cy="268"/>
            </a:xfrm>
          </p:grpSpPr>
          <p:grpSp>
            <p:nvGrpSpPr>
              <p:cNvPr id="34215" name="Gruppieren 41"/>
              <p:cNvGrpSpPr>
                <a:grpSpLocks/>
              </p:cNvGrpSpPr>
              <p:nvPr/>
            </p:nvGrpSpPr>
            <p:grpSpPr bwMode="auto">
              <a:xfrm>
                <a:off x="473" y="2569"/>
                <a:ext cx="300" cy="229"/>
                <a:chOff x="1417638" y="2201863"/>
                <a:chExt cx="476250" cy="365125"/>
              </a:xfrm>
            </p:grpSpPr>
            <p:sp>
              <p:nvSpPr>
                <p:cNvPr id="34218"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19"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20"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21"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222"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8" name="Rechteck 47"/>
              <p:cNvSpPr/>
              <p:nvPr/>
            </p:nvSpPr>
            <p:spPr>
              <a:xfrm>
                <a:off x="344" y="2681"/>
                <a:ext cx="183" cy="155"/>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2.</a:t>
                </a:r>
              </a:p>
            </p:txBody>
          </p:sp>
          <p:sp>
            <p:nvSpPr>
              <p:cNvPr id="50" name="Rechteck 49"/>
              <p:cNvSpPr/>
              <p:nvPr/>
            </p:nvSpPr>
            <p:spPr>
              <a:xfrm>
                <a:off x="741" y="2681"/>
                <a:ext cx="205"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4057" name="Line 147"/>
            <p:cNvSpPr>
              <a:spLocks noChangeShapeType="1"/>
            </p:cNvSpPr>
            <p:nvPr/>
          </p:nvSpPr>
          <p:spPr bwMode="auto">
            <a:xfrm rot="21237667" flipV="1">
              <a:off x="4745404" y="4308162"/>
              <a:ext cx="55795" cy="2602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58" name="Line 150"/>
            <p:cNvSpPr>
              <a:spLocks noChangeShapeType="1"/>
            </p:cNvSpPr>
            <p:nvPr/>
          </p:nvSpPr>
          <p:spPr bwMode="auto">
            <a:xfrm flipH="1">
              <a:off x="3619500" y="4343400"/>
              <a:ext cx="1064948" cy="1428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59" name="Line 151"/>
            <p:cNvSpPr>
              <a:spLocks noChangeShapeType="1"/>
            </p:cNvSpPr>
            <p:nvPr/>
          </p:nvSpPr>
          <p:spPr bwMode="auto">
            <a:xfrm flipH="1" flipV="1">
              <a:off x="2774949" y="4111625"/>
              <a:ext cx="809625" cy="346075"/>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60" name="Line 152"/>
            <p:cNvSpPr>
              <a:spLocks noChangeShapeType="1"/>
            </p:cNvSpPr>
            <p:nvPr/>
          </p:nvSpPr>
          <p:spPr bwMode="auto">
            <a:xfrm flipH="1">
              <a:off x="2743199" y="4114799"/>
              <a:ext cx="47625" cy="102567"/>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061" name="Group 183"/>
            <p:cNvGrpSpPr>
              <a:grpSpLocks/>
            </p:cNvGrpSpPr>
            <p:nvPr/>
          </p:nvGrpSpPr>
          <p:grpSpPr bwMode="auto">
            <a:xfrm>
              <a:off x="1525588" y="2509838"/>
              <a:ext cx="333375" cy="287337"/>
              <a:chOff x="1663" y="3029"/>
              <a:chExt cx="210" cy="217"/>
            </a:xfrm>
          </p:grpSpPr>
          <p:sp>
            <p:nvSpPr>
              <p:cNvPr id="34191" name="AutoShape 184"/>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92" name="Line 185"/>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93" name="Line 186"/>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94" name="Line 187"/>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95" name="Line 188"/>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96" name="Line 189"/>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97" name="Line 190"/>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198" name="Group 191"/>
              <p:cNvGrpSpPr>
                <a:grpSpLocks/>
              </p:cNvGrpSpPr>
              <p:nvPr/>
            </p:nvGrpSpPr>
            <p:grpSpPr bwMode="auto">
              <a:xfrm rot="3730572">
                <a:off x="1677" y="3079"/>
                <a:ext cx="88" cy="116"/>
                <a:chOff x="1299" y="2934"/>
                <a:chExt cx="137" cy="201"/>
              </a:xfrm>
            </p:grpSpPr>
            <p:sp>
              <p:nvSpPr>
                <p:cNvPr id="34209" name="Line 192"/>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10" name="Line 193"/>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11" name="Line 194"/>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12" name="Line 195"/>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13" name="Line 196"/>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14" name="Line 197"/>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4199" name="Line 198"/>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00" name="Line 199"/>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01" name="Line 200"/>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02" name="Line 201"/>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03" name="Line 202"/>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04" name="Line 203"/>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205" name="Line 204"/>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206" name="Group 205"/>
              <p:cNvGrpSpPr>
                <a:grpSpLocks/>
              </p:cNvGrpSpPr>
              <p:nvPr/>
            </p:nvGrpSpPr>
            <p:grpSpPr bwMode="auto">
              <a:xfrm>
                <a:off x="1753" y="3029"/>
                <a:ext cx="52" cy="27"/>
                <a:chOff x="544" y="3132"/>
                <a:chExt cx="69" cy="29"/>
              </a:xfrm>
            </p:grpSpPr>
            <p:sp>
              <p:nvSpPr>
                <p:cNvPr id="34207" name="Oval 206"/>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208" name="Oval 207"/>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34062" name="Group 208"/>
            <p:cNvGrpSpPr>
              <a:grpSpLocks/>
            </p:cNvGrpSpPr>
            <p:nvPr/>
          </p:nvGrpSpPr>
          <p:grpSpPr bwMode="auto">
            <a:xfrm>
              <a:off x="4506450" y="2328605"/>
              <a:ext cx="333375" cy="287337"/>
              <a:chOff x="1663" y="3029"/>
              <a:chExt cx="210" cy="217"/>
            </a:xfrm>
          </p:grpSpPr>
          <p:sp>
            <p:nvSpPr>
              <p:cNvPr id="34167"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68"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9"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0"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1"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2"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3"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174" name="Group 216"/>
              <p:cNvGrpSpPr>
                <a:grpSpLocks/>
              </p:cNvGrpSpPr>
              <p:nvPr/>
            </p:nvGrpSpPr>
            <p:grpSpPr bwMode="auto">
              <a:xfrm rot="3730572">
                <a:off x="1677" y="3079"/>
                <a:ext cx="88" cy="116"/>
                <a:chOff x="1299" y="2934"/>
                <a:chExt cx="137" cy="201"/>
              </a:xfrm>
            </p:grpSpPr>
            <p:sp>
              <p:nvSpPr>
                <p:cNvPr id="34185"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86"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87"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88"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89"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90"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4175"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6"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7"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8"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79"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80"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81"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182" name="Group 230"/>
              <p:cNvGrpSpPr>
                <a:grpSpLocks/>
              </p:cNvGrpSpPr>
              <p:nvPr/>
            </p:nvGrpSpPr>
            <p:grpSpPr bwMode="auto">
              <a:xfrm>
                <a:off x="1753" y="3029"/>
                <a:ext cx="52" cy="27"/>
                <a:chOff x="544" y="3132"/>
                <a:chExt cx="69" cy="29"/>
              </a:xfrm>
            </p:grpSpPr>
            <p:sp>
              <p:nvSpPr>
                <p:cNvPr id="34183"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84"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4063" name="Freihandform 7"/>
            <p:cNvSpPr>
              <a:spLocks/>
            </p:cNvSpPr>
            <p:nvPr/>
          </p:nvSpPr>
          <p:spPr bwMode="auto">
            <a:xfrm>
              <a:off x="304800" y="2273300"/>
              <a:ext cx="2971800" cy="712524"/>
            </a:xfrm>
            <a:custGeom>
              <a:avLst/>
              <a:gdLst>
                <a:gd name="T0" fmla="*/ 0 w 2971800"/>
                <a:gd name="T1" fmla="*/ 88900 h 712524"/>
                <a:gd name="T2" fmla="*/ 254000 w 2971800"/>
                <a:gd name="T3" fmla="*/ 50800 h 712524"/>
                <a:gd name="T4" fmla="*/ 444500 w 2971800"/>
                <a:gd name="T5" fmla="*/ 0 h 712524"/>
                <a:gd name="T6" fmla="*/ 571500 w 2971800"/>
                <a:gd name="T7" fmla="*/ 50800 h 712524"/>
                <a:gd name="T8" fmla="*/ 774700 w 2971800"/>
                <a:gd name="T9" fmla="*/ 152400 h 712524"/>
                <a:gd name="T10" fmla="*/ 889000 w 2971800"/>
                <a:gd name="T11" fmla="*/ 254000 h 712524"/>
                <a:gd name="T12" fmla="*/ 1041400 w 2971800"/>
                <a:gd name="T13" fmla="*/ 368300 h 712524"/>
                <a:gd name="T14" fmla="*/ 1333500 w 2971800"/>
                <a:gd name="T15" fmla="*/ 406400 h 712524"/>
                <a:gd name="T16" fmla="*/ 1562100 w 2971800"/>
                <a:gd name="T17" fmla="*/ 457200 h 712524"/>
                <a:gd name="T18" fmla="*/ 1778000 w 2971800"/>
                <a:gd name="T19" fmla="*/ 508000 h 712524"/>
                <a:gd name="T20" fmla="*/ 2082800 w 2971800"/>
                <a:gd name="T21" fmla="*/ 571500 h 712524"/>
                <a:gd name="T22" fmla="*/ 2209800 w 2971800"/>
                <a:gd name="T23" fmla="*/ 635000 h 712524"/>
                <a:gd name="T24" fmla="*/ 2514600 w 2971800"/>
                <a:gd name="T25" fmla="*/ 698500 h 712524"/>
                <a:gd name="T26" fmla="*/ 2781300 w 2971800"/>
                <a:gd name="T27" fmla="*/ 698500 h 712524"/>
                <a:gd name="T28" fmla="*/ 2971800 w 2971800"/>
                <a:gd name="T29" fmla="*/ 546100 h 712524"/>
                <a:gd name="T30" fmla="*/ 2971800 w 2971800"/>
                <a:gd name="T31" fmla="*/ 546100 h 7125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1800" h="712524">
                  <a:moveTo>
                    <a:pt x="0" y="88900"/>
                  </a:moveTo>
                  <a:cubicBezTo>
                    <a:pt x="89958" y="77258"/>
                    <a:pt x="179917" y="65617"/>
                    <a:pt x="254000" y="50800"/>
                  </a:cubicBezTo>
                  <a:cubicBezTo>
                    <a:pt x="328083" y="35983"/>
                    <a:pt x="391583" y="0"/>
                    <a:pt x="444500" y="0"/>
                  </a:cubicBezTo>
                  <a:cubicBezTo>
                    <a:pt x="497417" y="0"/>
                    <a:pt x="516467" y="25400"/>
                    <a:pt x="571500" y="50800"/>
                  </a:cubicBezTo>
                  <a:cubicBezTo>
                    <a:pt x="626533" y="76200"/>
                    <a:pt x="721783" y="118533"/>
                    <a:pt x="774700" y="152400"/>
                  </a:cubicBezTo>
                  <a:cubicBezTo>
                    <a:pt x="827617" y="186267"/>
                    <a:pt x="844550" y="218017"/>
                    <a:pt x="889000" y="254000"/>
                  </a:cubicBezTo>
                  <a:cubicBezTo>
                    <a:pt x="933450" y="289983"/>
                    <a:pt x="967317" y="342900"/>
                    <a:pt x="1041400" y="368300"/>
                  </a:cubicBezTo>
                  <a:cubicBezTo>
                    <a:pt x="1115483" y="393700"/>
                    <a:pt x="1246717" y="391583"/>
                    <a:pt x="1333500" y="406400"/>
                  </a:cubicBezTo>
                  <a:cubicBezTo>
                    <a:pt x="1420283" y="421217"/>
                    <a:pt x="1562100" y="457200"/>
                    <a:pt x="1562100" y="457200"/>
                  </a:cubicBezTo>
                  <a:cubicBezTo>
                    <a:pt x="1636183" y="474133"/>
                    <a:pt x="1691217" y="488950"/>
                    <a:pt x="1778000" y="508000"/>
                  </a:cubicBezTo>
                  <a:cubicBezTo>
                    <a:pt x="1864783" y="527050"/>
                    <a:pt x="2010833" y="550333"/>
                    <a:pt x="2082800" y="571500"/>
                  </a:cubicBezTo>
                  <a:cubicBezTo>
                    <a:pt x="2154767" y="592667"/>
                    <a:pt x="2137833" y="613833"/>
                    <a:pt x="2209800" y="635000"/>
                  </a:cubicBezTo>
                  <a:cubicBezTo>
                    <a:pt x="2281767" y="656167"/>
                    <a:pt x="2419350" y="687917"/>
                    <a:pt x="2514600" y="698500"/>
                  </a:cubicBezTo>
                  <a:cubicBezTo>
                    <a:pt x="2609850" y="709083"/>
                    <a:pt x="2705100" y="723900"/>
                    <a:pt x="2781300" y="698500"/>
                  </a:cubicBezTo>
                  <a:cubicBezTo>
                    <a:pt x="2857500" y="673100"/>
                    <a:pt x="2971800" y="546100"/>
                    <a:pt x="2971800" y="5461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64" name="Freihandform 8"/>
            <p:cNvSpPr>
              <a:spLocks/>
            </p:cNvSpPr>
            <p:nvPr/>
          </p:nvSpPr>
          <p:spPr bwMode="auto">
            <a:xfrm>
              <a:off x="3263900" y="2324057"/>
              <a:ext cx="3263900" cy="508043"/>
            </a:xfrm>
            <a:custGeom>
              <a:avLst/>
              <a:gdLst>
                <a:gd name="T0" fmla="*/ 0 w 3263900"/>
                <a:gd name="T1" fmla="*/ 508043 h 508043"/>
                <a:gd name="T2" fmla="*/ 101600 w 3263900"/>
                <a:gd name="T3" fmla="*/ 406443 h 508043"/>
                <a:gd name="T4" fmla="*/ 355600 w 3263900"/>
                <a:gd name="T5" fmla="*/ 355643 h 508043"/>
                <a:gd name="T6" fmla="*/ 457200 w 3263900"/>
                <a:gd name="T7" fmla="*/ 279443 h 508043"/>
                <a:gd name="T8" fmla="*/ 622300 w 3263900"/>
                <a:gd name="T9" fmla="*/ 279443 h 508043"/>
                <a:gd name="T10" fmla="*/ 774700 w 3263900"/>
                <a:gd name="T11" fmla="*/ 304843 h 508043"/>
                <a:gd name="T12" fmla="*/ 889000 w 3263900"/>
                <a:gd name="T13" fmla="*/ 279443 h 508043"/>
                <a:gd name="T14" fmla="*/ 1117600 w 3263900"/>
                <a:gd name="T15" fmla="*/ 266743 h 508043"/>
                <a:gd name="T16" fmla="*/ 1346200 w 3263900"/>
                <a:gd name="T17" fmla="*/ 266743 h 508043"/>
                <a:gd name="T18" fmla="*/ 1562100 w 3263900"/>
                <a:gd name="T19" fmla="*/ 177843 h 508043"/>
                <a:gd name="T20" fmla="*/ 1892300 w 3263900"/>
                <a:gd name="T21" fmla="*/ 88943 h 508043"/>
                <a:gd name="T22" fmla="*/ 1981200 w 3263900"/>
                <a:gd name="T23" fmla="*/ 139743 h 508043"/>
                <a:gd name="T24" fmla="*/ 2209800 w 3263900"/>
                <a:gd name="T25" fmla="*/ 88943 h 508043"/>
                <a:gd name="T26" fmla="*/ 2387600 w 3263900"/>
                <a:gd name="T27" fmla="*/ 25443 h 508043"/>
                <a:gd name="T28" fmla="*/ 2540000 w 3263900"/>
                <a:gd name="T29" fmla="*/ 12743 h 508043"/>
                <a:gd name="T30" fmla="*/ 2959100 w 3263900"/>
                <a:gd name="T31" fmla="*/ 203243 h 508043"/>
                <a:gd name="T32" fmla="*/ 3263900 w 3263900"/>
                <a:gd name="T33" fmla="*/ 279443 h 508043"/>
                <a:gd name="T34" fmla="*/ 3263900 w 3263900"/>
                <a:gd name="T35" fmla="*/ 279443 h 5080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63900" h="508043">
                  <a:moveTo>
                    <a:pt x="0" y="508043"/>
                  </a:moveTo>
                  <a:cubicBezTo>
                    <a:pt x="21166" y="469943"/>
                    <a:pt x="42333" y="431843"/>
                    <a:pt x="101600" y="406443"/>
                  </a:cubicBezTo>
                  <a:cubicBezTo>
                    <a:pt x="160867" y="381043"/>
                    <a:pt x="296333" y="376810"/>
                    <a:pt x="355600" y="355643"/>
                  </a:cubicBezTo>
                  <a:cubicBezTo>
                    <a:pt x="414867" y="334476"/>
                    <a:pt x="412750" y="292143"/>
                    <a:pt x="457200" y="279443"/>
                  </a:cubicBezTo>
                  <a:cubicBezTo>
                    <a:pt x="501650" y="266743"/>
                    <a:pt x="569383" y="275210"/>
                    <a:pt x="622300" y="279443"/>
                  </a:cubicBezTo>
                  <a:cubicBezTo>
                    <a:pt x="675217" y="283676"/>
                    <a:pt x="730250" y="304843"/>
                    <a:pt x="774700" y="304843"/>
                  </a:cubicBezTo>
                  <a:cubicBezTo>
                    <a:pt x="819150" y="304843"/>
                    <a:pt x="831850" y="285793"/>
                    <a:pt x="889000" y="279443"/>
                  </a:cubicBezTo>
                  <a:cubicBezTo>
                    <a:pt x="946150" y="273093"/>
                    <a:pt x="1041400" y="268860"/>
                    <a:pt x="1117600" y="266743"/>
                  </a:cubicBezTo>
                  <a:cubicBezTo>
                    <a:pt x="1193800" y="264626"/>
                    <a:pt x="1272117" y="281560"/>
                    <a:pt x="1346200" y="266743"/>
                  </a:cubicBezTo>
                  <a:cubicBezTo>
                    <a:pt x="1420283" y="251926"/>
                    <a:pt x="1471083" y="207476"/>
                    <a:pt x="1562100" y="177843"/>
                  </a:cubicBezTo>
                  <a:cubicBezTo>
                    <a:pt x="1653117" y="148210"/>
                    <a:pt x="1822450" y="95293"/>
                    <a:pt x="1892300" y="88943"/>
                  </a:cubicBezTo>
                  <a:cubicBezTo>
                    <a:pt x="1962150" y="82593"/>
                    <a:pt x="1928283" y="139743"/>
                    <a:pt x="1981200" y="139743"/>
                  </a:cubicBezTo>
                  <a:cubicBezTo>
                    <a:pt x="2034117" y="139743"/>
                    <a:pt x="2142067" y="107993"/>
                    <a:pt x="2209800" y="88943"/>
                  </a:cubicBezTo>
                  <a:cubicBezTo>
                    <a:pt x="2277533" y="69893"/>
                    <a:pt x="2332567" y="38143"/>
                    <a:pt x="2387600" y="25443"/>
                  </a:cubicBezTo>
                  <a:cubicBezTo>
                    <a:pt x="2442633" y="12743"/>
                    <a:pt x="2444750" y="-16890"/>
                    <a:pt x="2540000" y="12743"/>
                  </a:cubicBezTo>
                  <a:cubicBezTo>
                    <a:pt x="2635250" y="42376"/>
                    <a:pt x="2838450" y="158793"/>
                    <a:pt x="2959100" y="203243"/>
                  </a:cubicBezTo>
                  <a:cubicBezTo>
                    <a:pt x="3079750" y="247693"/>
                    <a:pt x="3263900" y="279443"/>
                    <a:pt x="3263900" y="279443"/>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65" name="Freihandform 9"/>
            <p:cNvSpPr>
              <a:spLocks/>
            </p:cNvSpPr>
            <p:nvPr/>
          </p:nvSpPr>
          <p:spPr bwMode="auto">
            <a:xfrm>
              <a:off x="6540500" y="2565296"/>
              <a:ext cx="1485900" cy="89004"/>
            </a:xfrm>
            <a:custGeom>
              <a:avLst/>
              <a:gdLst>
                <a:gd name="T0" fmla="*/ 0 w 1485900"/>
                <a:gd name="T1" fmla="*/ 12804 h 89004"/>
                <a:gd name="T2" fmla="*/ 749300 w 1485900"/>
                <a:gd name="T3" fmla="*/ 89004 h 89004"/>
                <a:gd name="T4" fmla="*/ 1206500 w 1485900"/>
                <a:gd name="T5" fmla="*/ 12804 h 89004"/>
                <a:gd name="T6" fmla="*/ 1485900 w 1485900"/>
                <a:gd name="T7" fmla="*/ 104 h 89004"/>
                <a:gd name="T8" fmla="*/ 1485900 w 1485900"/>
                <a:gd name="T9" fmla="*/ 104 h 89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5900" h="89004">
                  <a:moveTo>
                    <a:pt x="0" y="12804"/>
                  </a:moveTo>
                  <a:cubicBezTo>
                    <a:pt x="274108" y="50904"/>
                    <a:pt x="548217" y="89004"/>
                    <a:pt x="749300" y="89004"/>
                  </a:cubicBezTo>
                  <a:cubicBezTo>
                    <a:pt x="950383" y="89004"/>
                    <a:pt x="1083733" y="27621"/>
                    <a:pt x="1206500" y="12804"/>
                  </a:cubicBezTo>
                  <a:cubicBezTo>
                    <a:pt x="1329267" y="-2013"/>
                    <a:pt x="1485900" y="104"/>
                    <a:pt x="1485900" y="104"/>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66" name="Freihandform 11"/>
            <p:cNvSpPr>
              <a:spLocks/>
            </p:cNvSpPr>
            <p:nvPr/>
          </p:nvSpPr>
          <p:spPr bwMode="auto">
            <a:xfrm>
              <a:off x="8026400" y="2565296"/>
              <a:ext cx="723900" cy="266804"/>
            </a:xfrm>
            <a:custGeom>
              <a:avLst/>
              <a:gdLst>
                <a:gd name="T0" fmla="*/ 0 w 685800"/>
                <a:gd name="T1" fmla="*/ 0 h 316088"/>
                <a:gd name="T2" fmla="*/ 392543 w 685800"/>
                <a:gd name="T3" fmla="*/ 33147 h 316088"/>
                <a:gd name="T4" fmla="*/ 991688 w 685800"/>
                <a:gd name="T5" fmla="*/ 66293 h 316088"/>
                <a:gd name="T6" fmla="*/ 1115648 w 685800"/>
                <a:gd name="T7" fmla="*/ 66293 h 316088"/>
                <a:gd name="T8" fmla="*/ 1115648 w 685800"/>
                <a:gd name="T9" fmla="*/ 66293 h 316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800" h="316088">
                  <a:moveTo>
                    <a:pt x="0" y="0"/>
                  </a:moveTo>
                  <a:cubicBezTo>
                    <a:pt x="69850" y="50800"/>
                    <a:pt x="139700" y="101600"/>
                    <a:pt x="241300" y="152400"/>
                  </a:cubicBezTo>
                  <a:cubicBezTo>
                    <a:pt x="342900" y="203200"/>
                    <a:pt x="535517" y="279400"/>
                    <a:pt x="609600" y="304800"/>
                  </a:cubicBezTo>
                  <a:cubicBezTo>
                    <a:pt x="683683" y="330200"/>
                    <a:pt x="685800" y="304800"/>
                    <a:pt x="685800" y="304800"/>
                  </a:cubicBezTo>
                </a:path>
              </a:pathLst>
            </a:custGeom>
            <a:noFill/>
            <a:ln w="1905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67" name="Ellipse 17"/>
            <p:cNvSpPr>
              <a:spLocks noChangeArrowheads="1"/>
            </p:cNvSpPr>
            <p:nvPr/>
          </p:nvSpPr>
          <p:spPr bwMode="auto">
            <a:xfrm flipH="1">
              <a:off x="6179125" y="2579687"/>
              <a:ext cx="135391" cy="135391"/>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cxnSp>
          <p:nvCxnSpPr>
            <p:cNvPr id="34068" name="Gerade Verbindung 21"/>
            <p:cNvCxnSpPr>
              <a:cxnSpLocks noChangeShapeType="1"/>
              <a:stCxn id="34131" idx="3"/>
              <a:endCxn id="34070" idx="1"/>
            </p:cNvCxnSpPr>
            <p:nvPr/>
          </p:nvCxnSpPr>
          <p:spPr bwMode="auto">
            <a:xfrm flipH="1">
              <a:off x="5111861" y="2672773"/>
              <a:ext cx="1141303" cy="153744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69" name="Gerade Verbindung 26"/>
            <p:cNvCxnSpPr>
              <a:cxnSpLocks noChangeShapeType="1"/>
              <a:stCxn id="34057" idx="1"/>
            </p:cNvCxnSpPr>
            <p:nvPr/>
          </p:nvCxnSpPr>
          <p:spPr bwMode="auto">
            <a:xfrm>
              <a:off x="4799675" y="4305299"/>
              <a:ext cx="80301" cy="139701"/>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070" name="Ellipse 171"/>
            <p:cNvSpPr>
              <a:spLocks noChangeArrowheads="1"/>
            </p:cNvSpPr>
            <p:nvPr/>
          </p:nvSpPr>
          <p:spPr bwMode="auto">
            <a:xfrm flipH="1">
              <a:off x="4986610" y="4187372"/>
              <a:ext cx="146741" cy="156028"/>
            </a:xfrm>
            <a:prstGeom prst="ellipse">
              <a:avLst/>
            </a:prstGeom>
            <a:solidFill>
              <a:schemeClr val="tx1"/>
            </a:solidFill>
            <a:ln w="12700" algn="ctr">
              <a:solidFill>
                <a:schemeClr val="tx1"/>
              </a:solidFill>
              <a:round/>
              <a:headEnd type="none" w="sm" len="sm"/>
              <a:tailEnd type="none" w="sm" len="sm"/>
            </a:ln>
          </p:spPr>
          <p:txBody>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34071" name="Group 501"/>
            <p:cNvGrpSpPr>
              <a:grpSpLocks/>
            </p:cNvGrpSpPr>
            <p:nvPr/>
          </p:nvGrpSpPr>
          <p:grpSpPr bwMode="auto">
            <a:xfrm>
              <a:off x="4748228" y="4097052"/>
              <a:ext cx="619096" cy="305276"/>
              <a:chOff x="-4275" y="4797"/>
              <a:chExt cx="1316" cy="1107"/>
            </a:xfrm>
          </p:grpSpPr>
          <p:grpSp>
            <p:nvGrpSpPr>
              <p:cNvPr id="34155" name="Group 502"/>
              <p:cNvGrpSpPr>
                <a:grpSpLocks/>
              </p:cNvGrpSpPr>
              <p:nvPr/>
            </p:nvGrpSpPr>
            <p:grpSpPr bwMode="auto">
              <a:xfrm>
                <a:off x="-4275" y="4797"/>
                <a:ext cx="1316" cy="1043"/>
                <a:chOff x="-5001" y="4162"/>
                <a:chExt cx="1316" cy="1043"/>
              </a:xfrm>
            </p:grpSpPr>
            <p:sp>
              <p:nvSpPr>
                <p:cNvPr id="34159" name="Oval 503"/>
                <p:cNvSpPr>
                  <a:spLocks noChangeArrowheads="1"/>
                </p:cNvSpPr>
                <p:nvPr/>
              </p:nvSpPr>
              <p:spPr bwMode="auto">
                <a:xfrm>
                  <a:off x="-4819" y="4389"/>
                  <a:ext cx="953" cy="81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60" name="Line 504"/>
                <p:cNvSpPr>
                  <a:spLocks noChangeShapeType="1"/>
                </p:cNvSpPr>
                <p:nvPr/>
              </p:nvSpPr>
              <p:spPr bwMode="auto">
                <a:xfrm>
                  <a:off x="-4003"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1" name="Line 505"/>
                <p:cNvSpPr>
                  <a:spLocks noChangeShapeType="1"/>
                </p:cNvSpPr>
                <p:nvPr/>
              </p:nvSpPr>
              <p:spPr bwMode="auto">
                <a:xfrm>
                  <a:off x="-3867" y="4797"/>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2" name="Line 506"/>
                <p:cNvSpPr>
                  <a:spLocks noChangeShapeType="1"/>
                </p:cNvSpPr>
                <p:nvPr/>
              </p:nvSpPr>
              <p:spPr bwMode="auto">
                <a:xfrm flipV="1">
                  <a:off x="-4003" y="438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3" name="Line 507"/>
                <p:cNvSpPr>
                  <a:spLocks noChangeShapeType="1"/>
                </p:cNvSpPr>
                <p:nvPr/>
              </p:nvSpPr>
              <p:spPr bwMode="auto">
                <a:xfrm flipV="1">
                  <a:off x="-4366" y="4162"/>
                  <a:ext cx="0" cy="2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4" name="Line 508"/>
                <p:cNvSpPr>
                  <a:spLocks noChangeShapeType="1"/>
                </p:cNvSpPr>
                <p:nvPr/>
              </p:nvSpPr>
              <p:spPr bwMode="auto">
                <a:xfrm flipH="1" flipV="1">
                  <a:off x="-4819" y="4389"/>
                  <a:ext cx="136"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5" name="Line 509"/>
                <p:cNvSpPr>
                  <a:spLocks noChangeShapeType="1"/>
                </p:cNvSpPr>
                <p:nvPr/>
              </p:nvSpPr>
              <p:spPr bwMode="auto">
                <a:xfrm>
                  <a:off x="-5001" y="4751"/>
                  <a:ext cx="18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66" name="Line 510"/>
                <p:cNvSpPr>
                  <a:spLocks noChangeShapeType="1"/>
                </p:cNvSpPr>
                <p:nvPr/>
              </p:nvSpPr>
              <p:spPr bwMode="auto">
                <a:xfrm flipH="1">
                  <a:off x="-4819" y="5069"/>
                  <a:ext cx="136"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4156" name="Oval 511"/>
              <p:cNvSpPr>
                <a:spLocks noChangeArrowheads="1"/>
              </p:cNvSpPr>
              <p:nvPr/>
            </p:nvSpPr>
            <p:spPr bwMode="auto">
              <a:xfrm>
                <a:off x="-3872"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57" name="Oval 512"/>
              <p:cNvSpPr>
                <a:spLocks noChangeArrowheads="1"/>
              </p:cNvSpPr>
              <p:nvPr/>
            </p:nvSpPr>
            <p:spPr bwMode="auto">
              <a:xfrm>
                <a:off x="-3672" y="5768"/>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58" name="Oval 513"/>
              <p:cNvSpPr>
                <a:spLocks noChangeArrowheads="1"/>
              </p:cNvSpPr>
              <p:nvPr/>
            </p:nvSpPr>
            <p:spPr bwMode="auto">
              <a:xfrm>
                <a:off x="-3480" y="5736"/>
                <a:ext cx="128" cy="136"/>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nvGrpSpPr>
            <p:cNvPr id="34072" name="Group 208"/>
            <p:cNvGrpSpPr>
              <a:grpSpLocks/>
            </p:cNvGrpSpPr>
            <p:nvPr/>
          </p:nvGrpSpPr>
          <p:grpSpPr bwMode="auto">
            <a:xfrm>
              <a:off x="6070601" y="2417215"/>
              <a:ext cx="333375" cy="287337"/>
              <a:chOff x="1663" y="3029"/>
              <a:chExt cx="210" cy="217"/>
            </a:xfrm>
          </p:grpSpPr>
          <p:sp>
            <p:nvSpPr>
              <p:cNvPr id="34131" name="AutoShape 20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32" name="Line 21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33" name="Line 21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34" name="Line 21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35" name="Line 21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36" name="Line 21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37" name="Line 21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138" name="Group 216"/>
              <p:cNvGrpSpPr>
                <a:grpSpLocks/>
              </p:cNvGrpSpPr>
              <p:nvPr/>
            </p:nvGrpSpPr>
            <p:grpSpPr bwMode="auto">
              <a:xfrm rot="3730572">
                <a:off x="1677" y="3079"/>
                <a:ext cx="88" cy="116"/>
                <a:chOff x="1299" y="2934"/>
                <a:chExt cx="137" cy="201"/>
              </a:xfrm>
            </p:grpSpPr>
            <p:sp>
              <p:nvSpPr>
                <p:cNvPr id="34149" name="Line 21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50" name="Line 21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51" name="Line 21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52" name="Line 22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53" name="Line 22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54" name="Line 22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4139" name="Line 22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40" name="Line 22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41" name="Line 22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42" name="Line 22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43" name="Line 22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44" name="Line 22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45" name="Line 22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146" name="Group 230"/>
              <p:cNvGrpSpPr>
                <a:grpSpLocks/>
              </p:cNvGrpSpPr>
              <p:nvPr/>
            </p:nvGrpSpPr>
            <p:grpSpPr bwMode="auto">
              <a:xfrm>
                <a:off x="1753" y="3029"/>
                <a:ext cx="52" cy="27"/>
                <a:chOff x="544" y="3132"/>
                <a:chExt cx="69" cy="29"/>
              </a:xfrm>
            </p:grpSpPr>
            <p:sp>
              <p:nvSpPr>
                <p:cNvPr id="34147" name="Oval 23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148" name="Oval 23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4073" name="Text Box 88"/>
            <p:cNvSpPr txBox="1">
              <a:spLocks noChangeArrowheads="1"/>
            </p:cNvSpPr>
            <p:nvPr/>
          </p:nvSpPr>
          <p:spPr bwMode="auto">
            <a:xfrm>
              <a:off x="242888" y="3374873"/>
              <a:ext cx="1179606" cy="54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000" b="1"/>
                <a:t>FEBA</a:t>
              </a:r>
            </a:p>
          </p:txBody>
        </p:sp>
        <p:sp>
          <p:nvSpPr>
            <p:cNvPr id="34074" name="Freihandform 249"/>
            <p:cNvSpPr>
              <a:spLocks/>
            </p:cNvSpPr>
            <p:nvPr/>
          </p:nvSpPr>
          <p:spPr bwMode="auto">
            <a:xfrm>
              <a:off x="304800" y="3111379"/>
              <a:ext cx="8458200" cy="635274"/>
            </a:xfrm>
            <a:custGeom>
              <a:avLst/>
              <a:gdLst>
                <a:gd name="T0" fmla="*/ 8458200 w 8458200"/>
                <a:gd name="T1" fmla="*/ 597021 h 635274"/>
                <a:gd name="T2" fmla="*/ 7810500 w 8458200"/>
                <a:gd name="T3" fmla="*/ 635121 h 635274"/>
                <a:gd name="T4" fmla="*/ 7264400 w 8458200"/>
                <a:gd name="T5" fmla="*/ 584321 h 635274"/>
                <a:gd name="T6" fmla="*/ 6985000 w 8458200"/>
                <a:gd name="T7" fmla="*/ 470021 h 635274"/>
                <a:gd name="T8" fmla="*/ 6515100 w 8458200"/>
                <a:gd name="T9" fmla="*/ 152521 h 635274"/>
                <a:gd name="T10" fmla="*/ 6172200 w 8458200"/>
                <a:gd name="T11" fmla="*/ 127121 h 635274"/>
                <a:gd name="T12" fmla="*/ 5588000 w 8458200"/>
                <a:gd name="T13" fmla="*/ 165221 h 635274"/>
                <a:gd name="T14" fmla="*/ 4711700 w 8458200"/>
                <a:gd name="T15" fmla="*/ 121 h 635274"/>
                <a:gd name="T16" fmla="*/ 3848100 w 8458200"/>
                <a:gd name="T17" fmla="*/ 139821 h 635274"/>
                <a:gd name="T18" fmla="*/ 3429000 w 8458200"/>
                <a:gd name="T19" fmla="*/ 216021 h 635274"/>
                <a:gd name="T20" fmla="*/ 3276600 w 8458200"/>
                <a:gd name="T21" fmla="*/ 165221 h 635274"/>
                <a:gd name="T22" fmla="*/ 2832100 w 8458200"/>
                <a:gd name="T23" fmla="*/ 228721 h 635274"/>
                <a:gd name="T24" fmla="*/ 2565400 w 8458200"/>
                <a:gd name="T25" fmla="*/ 355721 h 635274"/>
                <a:gd name="T26" fmla="*/ 2336800 w 8458200"/>
                <a:gd name="T27" fmla="*/ 431921 h 635274"/>
                <a:gd name="T28" fmla="*/ 1917700 w 8458200"/>
                <a:gd name="T29" fmla="*/ 431921 h 635274"/>
                <a:gd name="T30" fmla="*/ 1333500 w 8458200"/>
                <a:gd name="T31" fmla="*/ 393821 h 635274"/>
                <a:gd name="T32" fmla="*/ 736600 w 8458200"/>
                <a:gd name="T33" fmla="*/ 228721 h 635274"/>
                <a:gd name="T34" fmla="*/ 342900 w 8458200"/>
                <a:gd name="T35" fmla="*/ 177921 h 635274"/>
                <a:gd name="T36" fmla="*/ 0 w 8458200"/>
                <a:gd name="T37" fmla="*/ 177921 h 635274"/>
                <a:gd name="T38" fmla="*/ 0 w 8458200"/>
                <a:gd name="T39" fmla="*/ 177921 h 635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58200" h="635274">
                  <a:moveTo>
                    <a:pt x="8458200" y="597021"/>
                  </a:moveTo>
                  <a:cubicBezTo>
                    <a:pt x="8233833" y="617129"/>
                    <a:pt x="8009467" y="637238"/>
                    <a:pt x="7810500" y="635121"/>
                  </a:cubicBezTo>
                  <a:cubicBezTo>
                    <a:pt x="7611533" y="633004"/>
                    <a:pt x="7401983" y="611838"/>
                    <a:pt x="7264400" y="584321"/>
                  </a:cubicBezTo>
                  <a:cubicBezTo>
                    <a:pt x="7126817" y="556804"/>
                    <a:pt x="7109883" y="541988"/>
                    <a:pt x="6985000" y="470021"/>
                  </a:cubicBezTo>
                  <a:cubicBezTo>
                    <a:pt x="6860117" y="398054"/>
                    <a:pt x="6650567" y="209671"/>
                    <a:pt x="6515100" y="152521"/>
                  </a:cubicBezTo>
                  <a:cubicBezTo>
                    <a:pt x="6379633" y="95371"/>
                    <a:pt x="6326717" y="125004"/>
                    <a:pt x="6172200" y="127121"/>
                  </a:cubicBezTo>
                  <a:cubicBezTo>
                    <a:pt x="6017683" y="129238"/>
                    <a:pt x="5831417" y="186388"/>
                    <a:pt x="5588000" y="165221"/>
                  </a:cubicBezTo>
                  <a:cubicBezTo>
                    <a:pt x="5344583" y="144054"/>
                    <a:pt x="5001683" y="4354"/>
                    <a:pt x="4711700" y="121"/>
                  </a:cubicBezTo>
                  <a:cubicBezTo>
                    <a:pt x="4421717" y="-4112"/>
                    <a:pt x="4061883" y="103838"/>
                    <a:pt x="3848100" y="139821"/>
                  </a:cubicBezTo>
                  <a:cubicBezTo>
                    <a:pt x="3634317" y="175804"/>
                    <a:pt x="3524250" y="211788"/>
                    <a:pt x="3429000" y="216021"/>
                  </a:cubicBezTo>
                  <a:cubicBezTo>
                    <a:pt x="3333750" y="220254"/>
                    <a:pt x="3376083" y="163104"/>
                    <a:pt x="3276600" y="165221"/>
                  </a:cubicBezTo>
                  <a:cubicBezTo>
                    <a:pt x="3177117" y="167338"/>
                    <a:pt x="2950633" y="196971"/>
                    <a:pt x="2832100" y="228721"/>
                  </a:cubicBezTo>
                  <a:cubicBezTo>
                    <a:pt x="2713567" y="260471"/>
                    <a:pt x="2647950" y="321854"/>
                    <a:pt x="2565400" y="355721"/>
                  </a:cubicBezTo>
                  <a:cubicBezTo>
                    <a:pt x="2482850" y="389588"/>
                    <a:pt x="2444750" y="419221"/>
                    <a:pt x="2336800" y="431921"/>
                  </a:cubicBezTo>
                  <a:cubicBezTo>
                    <a:pt x="2228850" y="444621"/>
                    <a:pt x="2084917" y="438271"/>
                    <a:pt x="1917700" y="431921"/>
                  </a:cubicBezTo>
                  <a:cubicBezTo>
                    <a:pt x="1750483" y="425571"/>
                    <a:pt x="1530350" y="427688"/>
                    <a:pt x="1333500" y="393821"/>
                  </a:cubicBezTo>
                  <a:cubicBezTo>
                    <a:pt x="1136650" y="359954"/>
                    <a:pt x="901700" y="264704"/>
                    <a:pt x="736600" y="228721"/>
                  </a:cubicBezTo>
                  <a:cubicBezTo>
                    <a:pt x="571500" y="192738"/>
                    <a:pt x="465667" y="186388"/>
                    <a:pt x="342900" y="177921"/>
                  </a:cubicBezTo>
                  <a:cubicBezTo>
                    <a:pt x="220133" y="169454"/>
                    <a:pt x="0" y="177921"/>
                    <a:pt x="0" y="177921"/>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75" name="Freihandform 256"/>
            <p:cNvSpPr>
              <a:spLocks/>
            </p:cNvSpPr>
            <p:nvPr/>
          </p:nvSpPr>
          <p:spPr bwMode="auto">
            <a:xfrm>
              <a:off x="4718884" y="2336800"/>
              <a:ext cx="945316" cy="1854200"/>
            </a:xfrm>
            <a:custGeom>
              <a:avLst/>
              <a:gdLst>
                <a:gd name="T0" fmla="*/ 945316 w 945316"/>
                <a:gd name="T1" fmla="*/ 0 h 1854200"/>
                <a:gd name="T2" fmla="*/ 665916 w 945316"/>
                <a:gd name="T3" fmla="*/ 317500 h 1854200"/>
                <a:gd name="T4" fmla="*/ 386516 w 945316"/>
                <a:gd name="T5" fmla="*/ 444500 h 1854200"/>
                <a:gd name="T6" fmla="*/ 297616 w 945316"/>
                <a:gd name="T7" fmla="*/ 723900 h 1854200"/>
                <a:gd name="T8" fmla="*/ 373816 w 945316"/>
                <a:gd name="T9" fmla="*/ 914400 h 1854200"/>
                <a:gd name="T10" fmla="*/ 157916 w 945316"/>
                <a:gd name="T11" fmla="*/ 1384300 h 1854200"/>
                <a:gd name="T12" fmla="*/ 5516 w 945316"/>
                <a:gd name="T13" fmla="*/ 1600200 h 1854200"/>
                <a:gd name="T14" fmla="*/ 30916 w 945316"/>
                <a:gd name="T15" fmla="*/ 1854200 h 1854200"/>
                <a:gd name="T16" fmla="*/ 30916 w 945316"/>
                <a:gd name="T17" fmla="*/ 1854200 h 1854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5316" h="1854200">
                  <a:moveTo>
                    <a:pt x="945316" y="0"/>
                  </a:moveTo>
                  <a:cubicBezTo>
                    <a:pt x="852182" y="121708"/>
                    <a:pt x="759049" y="243417"/>
                    <a:pt x="665916" y="317500"/>
                  </a:cubicBezTo>
                  <a:cubicBezTo>
                    <a:pt x="572783" y="391583"/>
                    <a:pt x="447899" y="376767"/>
                    <a:pt x="386516" y="444500"/>
                  </a:cubicBezTo>
                  <a:cubicBezTo>
                    <a:pt x="325133" y="512233"/>
                    <a:pt x="299733" y="645583"/>
                    <a:pt x="297616" y="723900"/>
                  </a:cubicBezTo>
                  <a:cubicBezTo>
                    <a:pt x="295499" y="802217"/>
                    <a:pt x="397099" y="804333"/>
                    <a:pt x="373816" y="914400"/>
                  </a:cubicBezTo>
                  <a:cubicBezTo>
                    <a:pt x="350533" y="1024467"/>
                    <a:pt x="219299" y="1270000"/>
                    <a:pt x="157916" y="1384300"/>
                  </a:cubicBezTo>
                  <a:cubicBezTo>
                    <a:pt x="96533" y="1498600"/>
                    <a:pt x="26683" y="1521883"/>
                    <a:pt x="5516" y="1600200"/>
                  </a:cubicBezTo>
                  <a:cubicBezTo>
                    <a:pt x="-15651" y="1678517"/>
                    <a:pt x="30916" y="1854200"/>
                    <a:pt x="30916" y="18542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076" name="Gerade Verbindung 259"/>
            <p:cNvCxnSpPr>
              <a:cxnSpLocks noChangeShapeType="1"/>
            </p:cNvCxnSpPr>
            <p:nvPr/>
          </p:nvCxnSpPr>
          <p:spPr bwMode="auto">
            <a:xfrm>
              <a:off x="4865838" y="3543148"/>
              <a:ext cx="226280" cy="3477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77" name="Gerade Verbindung 261"/>
            <p:cNvCxnSpPr>
              <a:cxnSpLocks noChangeShapeType="1"/>
            </p:cNvCxnSpPr>
            <p:nvPr/>
          </p:nvCxnSpPr>
          <p:spPr bwMode="auto">
            <a:xfrm flipH="1">
              <a:off x="1733551" y="3724126"/>
              <a:ext cx="111124" cy="147787"/>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078" name="Gruppieren 50"/>
            <p:cNvGrpSpPr>
              <a:grpSpLocks/>
            </p:cNvGrpSpPr>
            <p:nvPr/>
          </p:nvGrpSpPr>
          <p:grpSpPr bwMode="auto">
            <a:xfrm>
              <a:off x="6844811" y="2985824"/>
              <a:ext cx="303212" cy="238125"/>
              <a:chOff x="5745163" y="4373563"/>
              <a:chExt cx="303212" cy="238125"/>
            </a:xfrm>
          </p:grpSpPr>
          <p:sp>
            <p:nvSpPr>
              <p:cNvPr id="34126"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127"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128"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129"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130"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4079" name="Gruppieren 278"/>
            <p:cNvGrpSpPr>
              <a:grpSpLocks/>
            </p:cNvGrpSpPr>
            <p:nvPr/>
          </p:nvGrpSpPr>
          <p:grpSpPr bwMode="auto">
            <a:xfrm>
              <a:off x="3454400" y="2717480"/>
              <a:ext cx="1106943" cy="419024"/>
              <a:chOff x="3454400" y="2717480"/>
              <a:chExt cx="1106943" cy="419024"/>
            </a:xfrm>
          </p:grpSpPr>
          <p:cxnSp>
            <p:nvCxnSpPr>
              <p:cNvPr id="34123" name="Gerade Verbindung 264"/>
              <p:cNvCxnSpPr>
                <a:cxnSpLocks noChangeShapeType="1"/>
              </p:cNvCxnSpPr>
              <p:nvPr/>
            </p:nvCxnSpPr>
            <p:spPr bwMode="auto">
              <a:xfrm flipV="1">
                <a:off x="3454400" y="3028950"/>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24" name="Gerade Verbindung mit Pfeil 274"/>
              <p:cNvCxnSpPr>
                <a:cxnSpLocks noChangeShapeType="1"/>
              </p:cNvCxnSpPr>
              <p:nvPr/>
            </p:nvCxnSpPr>
            <p:spPr bwMode="auto">
              <a:xfrm flipV="1">
                <a:off x="3615531" y="2717480"/>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25" name="Gerade Verbindung 276"/>
              <p:cNvCxnSpPr>
                <a:cxnSpLocks noChangeShapeType="1"/>
              </p:cNvCxnSpPr>
              <p:nvPr/>
            </p:nvCxnSpPr>
            <p:spPr bwMode="auto">
              <a:xfrm flipH="1">
                <a:off x="3619500" y="3049191"/>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080" name="Gruppieren 280"/>
            <p:cNvGrpSpPr>
              <a:grpSpLocks/>
            </p:cNvGrpSpPr>
            <p:nvPr/>
          </p:nvGrpSpPr>
          <p:grpSpPr bwMode="auto">
            <a:xfrm>
              <a:off x="1393825" y="2820800"/>
              <a:ext cx="1581944" cy="419024"/>
              <a:chOff x="1393825" y="2820800"/>
              <a:chExt cx="1581944" cy="419024"/>
            </a:xfrm>
          </p:grpSpPr>
          <p:cxnSp>
            <p:nvCxnSpPr>
              <p:cNvPr id="34120" name="Gerade Verbindung 284"/>
              <p:cNvCxnSpPr>
                <a:cxnSpLocks noChangeShapeType="1"/>
              </p:cNvCxnSpPr>
              <p:nvPr/>
            </p:nvCxnSpPr>
            <p:spPr bwMode="auto">
              <a:xfrm flipH="1" flipV="1">
                <a:off x="2730163" y="3132270"/>
                <a:ext cx="245606"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21" name="Gerade Verbindung mit Pfeil 285"/>
              <p:cNvCxnSpPr>
                <a:cxnSpLocks noChangeShapeType="1"/>
              </p:cNvCxnSpPr>
              <p:nvPr/>
            </p:nvCxnSpPr>
            <p:spPr bwMode="auto">
              <a:xfrm flipH="1" flipV="1">
                <a:off x="1393825" y="2820800"/>
                <a:ext cx="1336338"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22" name="Gerade Verbindung 286"/>
              <p:cNvCxnSpPr>
                <a:cxnSpLocks noChangeShapeType="1"/>
              </p:cNvCxnSpPr>
              <p:nvPr/>
            </p:nvCxnSpPr>
            <p:spPr bwMode="auto">
              <a:xfrm>
                <a:off x="2730163" y="3152511"/>
                <a:ext cx="12336"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081" name="Gruppieren 159"/>
            <p:cNvGrpSpPr>
              <a:grpSpLocks/>
            </p:cNvGrpSpPr>
            <p:nvPr/>
          </p:nvGrpSpPr>
          <p:grpSpPr bwMode="auto">
            <a:xfrm>
              <a:off x="7210163" y="2768044"/>
              <a:ext cx="1106943" cy="419024"/>
              <a:chOff x="7210163" y="2768044"/>
              <a:chExt cx="1106943" cy="419024"/>
            </a:xfrm>
          </p:grpSpPr>
          <p:cxnSp>
            <p:nvCxnSpPr>
              <p:cNvPr id="34117" name="Gerade Verbindung 291"/>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18" name="Gerade Verbindung mit Pfeil 292"/>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19" name="Gerade Verbindung 293"/>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082" name="Gruppieren 281"/>
            <p:cNvGrpSpPr>
              <a:grpSpLocks/>
            </p:cNvGrpSpPr>
            <p:nvPr/>
          </p:nvGrpSpPr>
          <p:grpSpPr bwMode="auto">
            <a:xfrm>
              <a:off x="5620566" y="2540293"/>
              <a:ext cx="1107449" cy="598780"/>
              <a:chOff x="5620566" y="2540293"/>
              <a:chExt cx="1107449" cy="598780"/>
            </a:xfrm>
          </p:grpSpPr>
          <p:cxnSp>
            <p:nvCxnSpPr>
              <p:cNvPr id="34114" name="Gerade Verbindung 295"/>
              <p:cNvCxnSpPr>
                <a:cxnSpLocks noChangeShapeType="1"/>
              </p:cNvCxnSpPr>
              <p:nvPr/>
            </p:nvCxnSpPr>
            <p:spPr bwMode="auto">
              <a:xfrm flipH="1" flipV="1">
                <a:off x="6556077" y="2998080"/>
                <a:ext cx="171938" cy="816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15" name="Gerade Verbindung mit Pfeil 296"/>
              <p:cNvCxnSpPr>
                <a:cxnSpLocks noChangeShapeType="1"/>
              </p:cNvCxnSpPr>
              <p:nvPr/>
            </p:nvCxnSpPr>
            <p:spPr bwMode="auto">
              <a:xfrm flipH="1" flipV="1">
                <a:off x="5620566" y="2540293"/>
                <a:ext cx="935511" cy="58686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16" name="Gerade Verbindung 297"/>
              <p:cNvCxnSpPr>
                <a:cxnSpLocks noChangeShapeType="1"/>
              </p:cNvCxnSpPr>
              <p:nvPr/>
            </p:nvCxnSpPr>
            <p:spPr bwMode="auto">
              <a:xfrm>
                <a:off x="6556077" y="3014304"/>
                <a:ext cx="8636" cy="12476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4083" name="Freihandform 248"/>
            <p:cNvSpPr>
              <a:spLocks/>
            </p:cNvSpPr>
            <p:nvPr/>
          </p:nvSpPr>
          <p:spPr bwMode="auto">
            <a:xfrm>
              <a:off x="8289951" y="2768600"/>
              <a:ext cx="434949" cy="2578100"/>
            </a:xfrm>
            <a:custGeom>
              <a:avLst/>
              <a:gdLst>
                <a:gd name="T0" fmla="*/ 79349 w 434949"/>
                <a:gd name="T1" fmla="*/ 0 h 2578100"/>
                <a:gd name="T2" fmla="*/ 104749 w 434949"/>
                <a:gd name="T3" fmla="*/ 101600 h 2578100"/>
                <a:gd name="T4" fmla="*/ 104749 w 434949"/>
                <a:gd name="T5" fmla="*/ 368300 h 2578100"/>
                <a:gd name="T6" fmla="*/ 3149 w 434949"/>
                <a:gd name="T7" fmla="*/ 787400 h 2578100"/>
                <a:gd name="T8" fmla="*/ 41249 w 434949"/>
                <a:gd name="T9" fmla="*/ 1092200 h 2578100"/>
                <a:gd name="T10" fmla="*/ 193649 w 434949"/>
                <a:gd name="T11" fmla="*/ 1358900 h 2578100"/>
                <a:gd name="T12" fmla="*/ 346049 w 434949"/>
                <a:gd name="T13" fmla="*/ 1752600 h 2578100"/>
                <a:gd name="T14" fmla="*/ 358749 w 434949"/>
                <a:gd name="T15" fmla="*/ 2171700 h 2578100"/>
                <a:gd name="T16" fmla="*/ 434949 w 434949"/>
                <a:gd name="T17" fmla="*/ 2578100 h 2578100"/>
                <a:gd name="T18" fmla="*/ 434949 w 434949"/>
                <a:gd name="T19" fmla="*/ 2578100 h 2578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949" h="2578100">
                  <a:moveTo>
                    <a:pt x="79349" y="0"/>
                  </a:moveTo>
                  <a:cubicBezTo>
                    <a:pt x="89932" y="20108"/>
                    <a:pt x="100516" y="40217"/>
                    <a:pt x="104749" y="101600"/>
                  </a:cubicBezTo>
                  <a:cubicBezTo>
                    <a:pt x="108982" y="162983"/>
                    <a:pt x="121682" y="254000"/>
                    <a:pt x="104749" y="368300"/>
                  </a:cubicBezTo>
                  <a:cubicBezTo>
                    <a:pt x="87816" y="482600"/>
                    <a:pt x="13732" y="666750"/>
                    <a:pt x="3149" y="787400"/>
                  </a:cubicBezTo>
                  <a:cubicBezTo>
                    <a:pt x="-7434" y="908050"/>
                    <a:pt x="9499" y="996950"/>
                    <a:pt x="41249" y="1092200"/>
                  </a:cubicBezTo>
                  <a:cubicBezTo>
                    <a:pt x="72999" y="1187450"/>
                    <a:pt x="142849" y="1248833"/>
                    <a:pt x="193649" y="1358900"/>
                  </a:cubicBezTo>
                  <a:cubicBezTo>
                    <a:pt x="244449" y="1468967"/>
                    <a:pt x="318532" y="1617133"/>
                    <a:pt x="346049" y="1752600"/>
                  </a:cubicBezTo>
                  <a:cubicBezTo>
                    <a:pt x="373566" y="1888067"/>
                    <a:pt x="343932" y="2034117"/>
                    <a:pt x="358749" y="2171700"/>
                  </a:cubicBezTo>
                  <a:cubicBezTo>
                    <a:pt x="373566" y="2309283"/>
                    <a:pt x="434949" y="2578100"/>
                    <a:pt x="434949" y="25781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84" name="Freihandform 253"/>
            <p:cNvSpPr>
              <a:spLocks/>
            </p:cNvSpPr>
            <p:nvPr/>
          </p:nvSpPr>
          <p:spPr bwMode="auto">
            <a:xfrm>
              <a:off x="279400" y="2794000"/>
              <a:ext cx="4487400" cy="1620837"/>
            </a:xfrm>
            <a:custGeom>
              <a:avLst/>
              <a:gdLst>
                <a:gd name="T0" fmla="*/ 4625750 w 4470400"/>
                <a:gd name="T1" fmla="*/ 1421019 h 1614475"/>
                <a:gd name="T2" fmla="*/ 4323497 w 4470400"/>
                <a:gd name="T3" fmla="*/ 1552593 h 1614475"/>
                <a:gd name="T4" fmla="*/ 3929257 w 4470400"/>
                <a:gd name="T5" fmla="*/ 1631540 h 1614475"/>
                <a:gd name="T6" fmla="*/ 3587583 w 4470400"/>
                <a:gd name="T7" fmla="*/ 1671013 h 1614475"/>
                <a:gd name="T8" fmla="*/ 3245909 w 4470400"/>
                <a:gd name="T9" fmla="*/ 1578909 h 1614475"/>
                <a:gd name="T10" fmla="*/ 2943657 w 4470400"/>
                <a:gd name="T11" fmla="*/ 1447332 h 1614475"/>
                <a:gd name="T12" fmla="*/ 2523135 w 4470400"/>
                <a:gd name="T13" fmla="*/ 1302601 h 1614475"/>
                <a:gd name="T14" fmla="*/ 1997483 w 4470400"/>
                <a:gd name="T15" fmla="*/ 1184184 h 1614475"/>
                <a:gd name="T16" fmla="*/ 1498113 w 4470400"/>
                <a:gd name="T17" fmla="*/ 1013135 h 1614475"/>
                <a:gd name="T18" fmla="*/ 906751 w 4470400"/>
                <a:gd name="T19" fmla="*/ 697350 h 1614475"/>
                <a:gd name="T20" fmla="*/ 604502 w 4470400"/>
                <a:gd name="T21" fmla="*/ 473673 h 1614475"/>
                <a:gd name="T22" fmla="*/ 289111 w 4470400"/>
                <a:gd name="T23" fmla="*/ 302625 h 1614475"/>
                <a:gd name="T24" fmla="*/ 131413 w 4470400"/>
                <a:gd name="T25" fmla="*/ 197367 h 1614475"/>
                <a:gd name="T26" fmla="*/ 0 w 4470400"/>
                <a:gd name="T27" fmla="*/ 0 h 1614475"/>
                <a:gd name="T28" fmla="*/ 0 w 4470400"/>
                <a:gd name="T29" fmla="*/ 0 h 16144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70400" h="1614475">
                  <a:moveTo>
                    <a:pt x="4470400" y="1371600"/>
                  </a:moveTo>
                  <a:cubicBezTo>
                    <a:pt x="4380441" y="1418166"/>
                    <a:pt x="4290483" y="1464733"/>
                    <a:pt x="4178300" y="1498600"/>
                  </a:cubicBezTo>
                  <a:cubicBezTo>
                    <a:pt x="4066117" y="1532467"/>
                    <a:pt x="3915833" y="1555750"/>
                    <a:pt x="3797300" y="1574800"/>
                  </a:cubicBezTo>
                  <a:cubicBezTo>
                    <a:pt x="3678767" y="1593850"/>
                    <a:pt x="3577167" y="1621367"/>
                    <a:pt x="3467100" y="1612900"/>
                  </a:cubicBezTo>
                  <a:cubicBezTo>
                    <a:pt x="3357033" y="1604433"/>
                    <a:pt x="3240617" y="1559983"/>
                    <a:pt x="3136900" y="1524000"/>
                  </a:cubicBezTo>
                  <a:cubicBezTo>
                    <a:pt x="3033183" y="1488017"/>
                    <a:pt x="2961217" y="1441450"/>
                    <a:pt x="2844800" y="1397000"/>
                  </a:cubicBezTo>
                  <a:cubicBezTo>
                    <a:pt x="2728383" y="1352550"/>
                    <a:pt x="2590800" y="1299633"/>
                    <a:pt x="2438400" y="1257300"/>
                  </a:cubicBezTo>
                  <a:cubicBezTo>
                    <a:pt x="2286000" y="1214967"/>
                    <a:pt x="2095500" y="1189567"/>
                    <a:pt x="1930400" y="1143000"/>
                  </a:cubicBezTo>
                  <a:cubicBezTo>
                    <a:pt x="1765300" y="1096433"/>
                    <a:pt x="1623483" y="1056217"/>
                    <a:pt x="1447800" y="977900"/>
                  </a:cubicBezTo>
                  <a:cubicBezTo>
                    <a:pt x="1272117" y="899583"/>
                    <a:pt x="1020233" y="759883"/>
                    <a:pt x="876300" y="673100"/>
                  </a:cubicBezTo>
                  <a:cubicBezTo>
                    <a:pt x="732367" y="586317"/>
                    <a:pt x="683683" y="520700"/>
                    <a:pt x="584200" y="457200"/>
                  </a:cubicBezTo>
                  <a:cubicBezTo>
                    <a:pt x="484717" y="393700"/>
                    <a:pt x="355600" y="336550"/>
                    <a:pt x="279400" y="292100"/>
                  </a:cubicBezTo>
                  <a:cubicBezTo>
                    <a:pt x="203200" y="247650"/>
                    <a:pt x="173567" y="239183"/>
                    <a:pt x="127000" y="190500"/>
                  </a:cubicBezTo>
                  <a:cubicBezTo>
                    <a:pt x="80433" y="141817"/>
                    <a:pt x="0" y="0"/>
                    <a:pt x="0"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085" name="Gerade Verbindung 20"/>
            <p:cNvCxnSpPr>
              <a:cxnSpLocks noChangeShapeType="1"/>
            </p:cNvCxnSpPr>
            <p:nvPr/>
          </p:nvCxnSpPr>
          <p:spPr bwMode="auto">
            <a:xfrm flipV="1">
              <a:off x="5099161" y="5211739"/>
              <a:ext cx="175781" cy="142921"/>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086" name="Freihandform 23"/>
            <p:cNvSpPr>
              <a:spLocks/>
            </p:cNvSpPr>
            <p:nvPr/>
          </p:nvSpPr>
          <p:spPr bwMode="auto">
            <a:xfrm>
              <a:off x="304800" y="4083314"/>
              <a:ext cx="2430446" cy="556170"/>
            </a:xfrm>
            <a:custGeom>
              <a:avLst/>
              <a:gdLst>
                <a:gd name="T0" fmla="*/ 0 w 2430446"/>
                <a:gd name="T1" fmla="*/ 323586 h 556170"/>
                <a:gd name="T2" fmla="*/ 228600 w 2430446"/>
                <a:gd name="T3" fmla="*/ 310886 h 556170"/>
                <a:gd name="T4" fmla="*/ 698500 w 2430446"/>
                <a:gd name="T5" fmla="*/ 399786 h 556170"/>
                <a:gd name="T6" fmla="*/ 1244600 w 2430446"/>
                <a:gd name="T7" fmla="*/ 539486 h 556170"/>
                <a:gd name="T8" fmla="*/ 1600200 w 2430446"/>
                <a:gd name="T9" fmla="*/ 552186 h 556170"/>
                <a:gd name="T10" fmla="*/ 1892300 w 2430446"/>
                <a:gd name="T11" fmla="*/ 526786 h 556170"/>
                <a:gd name="T12" fmla="*/ 2108200 w 2430446"/>
                <a:gd name="T13" fmla="*/ 310886 h 556170"/>
                <a:gd name="T14" fmla="*/ 2286000 w 2430446"/>
                <a:gd name="T15" fmla="*/ 133086 h 556170"/>
                <a:gd name="T16" fmla="*/ 2425700 w 2430446"/>
                <a:gd name="T17" fmla="*/ 6086 h 556170"/>
                <a:gd name="T18" fmla="*/ 2400300 w 2430446"/>
                <a:gd name="T19" fmla="*/ 18786 h 556170"/>
                <a:gd name="T20" fmla="*/ 2425700 w 2430446"/>
                <a:gd name="T21" fmla="*/ 6086 h 556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0446" h="556170">
                  <a:moveTo>
                    <a:pt x="0" y="323586"/>
                  </a:moveTo>
                  <a:cubicBezTo>
                    <a:pt x="56091" y="310886"/>
                    <a:pt x="112183" y="298186"/>
                    <a:pt x="228600" y="310886"/>
                  </a:cubicBezTo>
                  <a:cubicBezTo>
                    <a:pt x="345017" y="323586"/>
                    <a:pt x="529167" y="361686"/>
                    <a:pt x="698500" y="399786"/>
                  </a:cubicBezTo>
                  <a:cubicBezTo>
                    <a:pt x="867833" y="437886"/>
                    <a:pt x="1094317" y="514086"/>
                    <a:pt x="1244600" y="539486"/>
                  </a:cubicBezTo>
                  <a:cubicBezTo>
                    <a:pt x="1394883" y="564886"/>
                    <a:pt x="1492250" y="554303"/>
                    <a:pt x="1600200" y="552186"/>
                  </a:cubicBezTo>
                  <a:cubicBezTo>
                    <a:pt x="1708150" y="550069"/>
                    <a:pt x="1807633" y="567003"/>
                    <a:pt x="1892300" y="526786"/>
                  </a:cubicBezTo>
                  <a:cubicBezTo>
                    <a:pt x="1976967" y="486569"/>
                    <a:pt x="2108200" y="310886"/>
                    <a:pt x="2108200" y="310886"/>
                  </a:cubicBezTo>
                  <a:cubicBezTo>
                    <a:pt x="2173817" y="245269"/>
                    <a:pt x="2233083" y="183886"/>
                    <a:pt x="2286000" y="133086"/>
                  </a:cubicBezTo>
                  <a:cubicBezTo>
                    <a:pt x="2338917" y="82286"/>
                    <a:pt x="2406650" y="25136"/>
                    <a:pt x="2425700" y="6086"/>
                  </a:cubicBezTo>
                  <a:cubicBezTo>
                    <a:pt x="2444750" y="-12964"/>
                    <a:pt x="2400300" y="18786"/>
                    <a:pt x="2400300" y="18786"/>
                  </a:cubicBezTo>
                  <a:lnTo>
                    <a:pt x="2425700" y="6086"/>
                  </a:ln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87" name="Freihandform 24"/>
            <p:cNvSpPr>
              <a:spLocks/>
            </p:cNvSpPr>
            <p:nvPr/>
          </p:nvSpPr>
          <p:spPr bwMode="auto">
            <a:xfrm>
              <a:off x="3594100" y="4777552"/>
              <a:ext cx="1511300" cy="556448"/>
            </a:xfrm>
            <a:custGeom>
              <a:avLst/>
              <a:gdLst>
                <a:gd name="T0" fmla="*/ 1511300 w 1511300"/>
                <a:gd name="T1" fmla="*/ 556448 h 556448"/>
                <a:gd name="T2" fmla="*/ 1193800 w 1511300"/>
                <a:gd name="T3" fmla="*/ 416748 h 556448"/>
                <a:gd name="T4" fmla="*/ 1079500 w 1511300"/>
                <a:gd name="T5" fmla="*/ 378648 h 556448"/>
                <a:gd name="T6" fmla="*/ 711200 w 1511300"/>
                <a:gd name="T7" fmla="*/ 238948 h 556448"/>
                <a:gd name="T8" fmla="*/ 406400 w 1511300"/>
                <a:gd name="T9" fmla="*/ 150048 h 556448"/>
                <a:gd name="T10" fmla="*/ 88900 w 1511300"/>
                <a:gd name="T11" fmla="*/ 10348 h 556448"/>
                <a:gd name="T12" fmla="*/ 0 w 1511300"/>
                <a:gd name="T13" fmla="*/ 10348 h 556448"/>
                <a:gd name="T14" fmla="*/ 0 w 1511300"/>
                <a:gd name="T15" fmla="*/ 10348 h 5564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1300" h="556448">
                  <a:moveTo>
                    <a:pt x="1511300" y="556448"/>
                  </a:moveTo>
                  <a:cubicBezTo>
                    <a:pt x="1420283" y="538456"/>
                    <a:pt x="1265767" y="446381"/>
                    <a:pt x="1193800" y="416748"/>
                  </a:cubicBezTo>
                  <a:cubicBezTo>
                    <a:pt x="1121833" y="387115"/>
                    <a:pt x="1159933" y="408281"/>
                    <a:pt x="1079500" y="378648"/>
                  </a:cubicBezTo>
                  <a:cubicBezTo>
                    <a:pt x="999067" y="349015"/>
                    <a:pt x="823383" y="277048"/>
                    <a:pt x="711200" y="238948"/>
                  </a:cubicBezTo>
                  <a:cubicBezTo>
                    <a:pt x="599017" y="200848"/>
                    <a:pt x="510117" y="188148"/>
                    <a:pt x="406400" y="150048"/>
                  </a:cubicBezTo>
                  <a:cubicBezTo>
                    <a:pt x="302683" y="111948"/>
                    <a:pt x="156633" y="33631"/>
                    <a:pt x="88900" y="10348"/>
                  </a:cubicBezTo>
                  <a:cubicBezTo>
                    <a:pt x="21167" y="-12935"/>
                    <a:pt x="0" y="10348"/>
                    <a:pt x="0" y="10348"/>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088" name="Gerade Verbindung 28"/>
            <p:cNvCxnSpPr>
              <a:cxnSpLocks noChangeShapeType="1"/>
              <a:stCxn id="34087" idx="6"/>
            </p:cNvCxnSpPr>
            <p:nvPr/>
          </p:nvCxnSpPr>
          <p:spPr bwMode="auto">
            <a:xfrm flipV="1">
              <a:off x="3594100" y="4645818"/>
              <a:ext cx="34131" cy="142082"/>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89" name="Gerade Verbindung 30"/>
            <p:cNvCxnSpPr>
              <a:cxnSpLocks noChangeShapeType="1"/>
            </p:cNvCxnSpPr>
            <p:nvPr/>
          </p:nvCxnSpPr>
          <p:spPr bwMode="auto">
            <a:xfrm flipH="1">
              <a:off x="2324100" y="4230688"/>
              <a:ext cx="334962" cy="450511"/>
            </a:xfrm>
            <a:prstGeom prst="line">
              <a:avLst/>
            </a:prstGeom>
            <a:noFill/>
            <a:ln w="28575"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90" name="Gerade Verbindung 36"/>
            <p:cNvCxnSpPr>
              <a:cxnSpLocks noChangeShapeType="1"/>
            </p:cNvCxnSpPr>
            <p:nvPr/>
          </p:nvCxnSpPr>
          <p:spPr bwMode="auto">
            <a:xfrm>
              <a:off x="2659062" y="4217366"/>
              <a:ext cx="107949" cy="50009"/>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91" name="Gerade Verbindung 38"/>
            <p:cNvCxnSpPr>
              <a:cxnSpLocks noChangeShapeType="1"/>
            </p:cNvCxnSpPr>
            <p:nvPr/>
          </p:nvCxnSpPr>
          <p:spPr bwMode="auto">
            <a:xfrm>
              <a:off x="2324100" y="4677070"/>
              <a:ext cx="135816" cy="5248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92" name="Gerade Verbindung 44"/>
            <p:cNvCxnSpPr>
              <a:cxnSpLocks noChangeShapeType="1"/>
              <a:stCxn id="34058" idx="1"/>
            </p:cNvCxnSpPr>
            <p:nvPr/>
          </p:nvCxnSpPr>
          <p:spPr bwMode="auto">
            <a:xfrm flipH="1">
              <a:off x="3594100" y="4486275"/>
              <a:ext cx="25400" cy="52216"/>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93" name="Gerade Verbindung 46"/>
            <p:cNvCxnSpPr>
              <a:cxnSpLocks noChangeShapeType="1"/>
            </p:cNvCxnSpPr>
            <p:nvPr/>
          </p:nvCxnSpPr>
          <p:spPr bwMode="auto">
            <a:xfrm>
              <a:off x="3708400" y="4486275"/>
              <a:ext cx="8731" cy="52216"/>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94" name="Gerade Verbindung 52"/>
            <p:cNvCxnSpPr>
              <a:cxnSpLocks noChangeShapeType="1"/>
              <a:stCxn id="34113" idx="0"/>
            </p:cNvCxnSpPr>
            <p:nvPr/>
          </p:nvCxnSpPr>
          <p:spPr bwMode="auto">
            <a:xfrm flipH="1">
              <a:off x="6297614" y="3810000"/>
              <a:ext cx="103186" cy="10022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095" name="Gerade Verbindung 59"/>
            <p:cNvCxnSpPr>
              <a:cxnSpLocks noChangeShapeType="1"/>
            </p:cNvCxnSpPr>
            <p:nvPr/>
          </p:nvCxnSpPr>
          <p:spPr bwMode="auto">
            <a:xfrm flipH="1">
              <a:off x="6886088" y="4393504"/>
              <a:ext cx="110329" cy="9608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096" name="Freihandform 61"/>
            <p:cNvSpPr>
              <a:spLocks/>
            </p:cNvSpPr>
            <p:nvPr/>
          </p:nvSpPr>
          <p:spPr bwMode="auto">
            <a:xfrm>
              <a:off x="8140700" y="3589097"/>
              <a:ext cx="394067" cy="847966"/>
            </a:xfrm>
            <a:custGeom>
              <a:avLst/>
              <a:gdLst>
                <a:gd name="T0" fmla="*/ 0 w 394067"/>
                <a:gd name="T1" fmla="*/ 220201 h 744789"/>
                <a:gd name="T2" fmla="*/ 241300 w 394067"/>
                <a:gd name="T3" fmla="*/ 56906 h 744789"/>
                <a:gd name="T4" fmla="*/ 304800 w 394067"/>
                <a:gd name="T5" fmla="*/ 1077493 h 744789"/>
                <a:gd name="T6" fmla="*/ 368300 w 394067"/>
                <a:gd name="T7" fmla="*/ 1812318 h 744789"/>
                <a:gd name="T8" fmla="*/ 393700 w 394067"/>
                <a:gd name="T9" fmla="*/ 2343023 h 744789"/>
                <a:gd name="T10" fmla="*/ 381000 w 394067"/>
                <a:gd name="T11" fmla="*/ 2343023 h 7447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067" h="744789">
                  <a:moveTo>
                    <a:pt x="0" y="68503"/>
                  </a:moveTo>
                  <a:cubicBezTo>
                    <a:pt x="95250" y="20878"/>
                    <a:pt x="190500" y="-26747"/>
                    <a:pt x="241300" y="17703"/>
                  </a:cubicBezTo>
                  <a:cubicBezTo>
                    <a:pt x="292100" y="62153"/>
                    <a:pt x="283633" y="244186"/>
                    <a:pt x="304800" y="335203"/>
                  </a:cubicBezTo>
                  <a:cubicBezTo>
                    <a:pt x="325967" y="426220"/>
                    <a:pt x="353483" y="498186"/>
                    <a:pt x="368300" y="563803"/>
                  </a:cubicBezTo>
                  <a:cubicBezTo>
                    <a:pt x="383117" y="629420"/>
                    <a:pt x="391583" y="701386"/>
                    <a:pt x="393700" y="728903"/>
                  </a:cubicBezTo>
                  <a:cubicBezTo>
                    <a:pt x="395817" y="756420"/>
                    <a:pt x="388408" y="742661"/>
                    <a:pt x="381000" y="728903"/>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097" name="Gerade Verbindung 161"/>
            <p:cNvCxnSpPr>
              <a:cxnSpLocks noChangeShapeType="1"/>
            </p:cNvCxnSpPr>
            <p:nvPr/>
          </p:nvCxnSpPr>
          <p:spPr bwMode="auto">
            <a:xfrm flipH="1">
              <a:off x="8289951" y="4445000"/>
              <a:ext cx="243655" cy="1270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098" name="Freihandform 162"/>
            <p:cNvSpPr>
              <a:spLocks/>
            </p:cNvSpPr>
            <p:nvPr/>
          </p:nvSpPr>
          <p:spPr bwMode="auto">
            <a:xfrm>
              <a:off x="8382000" y="4510143"/>
              <a:ext cx="225043" cy="823857"/>
            </a:xfrm>
            <a:custGeom>
              <a:avLst/>
              <a:gdLst>
                <a:gd name="T0" fmla="*/ 0 w 225043"/>
                <a:gd name="T1" fmla="*/ 23757 h 823857"/>
                <a:gd name="T2" fmla="*/ 114300 w 225043"/>
                <a:gd name="T3" fmla="*/ 11057 h 823857"/>
                <a:gd name="T4" fmla="*/ 215900 w 225043"/>
                <a:gd name="T5" fmla="*/ 163457 h 823857"/>
                <a:gd name="T6" fmla="*/ 215900 w 225043"/>
                <a:gd name="T7" fmla="*/ 506357 h 823857"/>
                <a:gd name="T8" fmla="*/ 177800 w 225043"/>
                <a:gd name="T9" fmla="*/ 747657 h 823857"/>
                <a:gd name="T10" fmla="*/ 127000 w 225043"/>
                <a:gd name="T11" fmla="*/ 798457 h 823857"/>
                <a:gd name="T12" fmla="*/ 152400 w 225043"/>
                <a:gd name="T13" fmla="*/ 823857 h 823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043" h="823857">
                  <a:moveTo>
                    <a:pt x="0" y="23757"/>
                  </a:moveTo>
                  <a:cubicBezTo>
                    <a:pt x="39158" y="5765"/>
                    <a:pt x="78317" y="-12226"/>
                    <a:pt x="114300" y="11057"/>
                  </a:cubicBezTo>
                  <a:cubicBezTo>
                    <a:pt x="150283" y="34340"/>
                    <a:pt x="198967" y="80907"/>
                    <a:pt x="215900" y="163457"/>
                  </a:cubicBezTo>
                  <a:cubicBezTo>
                    <a:pt x="232833" y="246007"/>
                    <a:pt x="222250" y="408990"/>
                    <a:pt x="215900" y="506357"/>
                  </a:cubicBezTo>
                  <a:cubicBezTo>
                    <a:pt x="209550" y="603724"/>
                    <a:pt x="192617" y="698974"/>
                    <a:pt x="177800" y="747657"/>
                  </a:cubicBezTo>
                  <a:cubicBezTo>
                    <a:pt x="162983" y="796340"/>
                    <a:pt x="131233" y="785757"/>
                    <a:pt x="127000" y="798457"/>
                  </a:cubicBezTo>
                  <a:cubicBezTo>
                    <a:pt x="122767" y="811157"/>
                    <a:pt x="137583" y="817507"/>
                    <a:pt x="152400" y="823857"/>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099" name="Gerade Verbindung 164"/>
            <p:cNvCxnSpPr>
              <a:cxnSpLocks noChangeShapeType="1"/>
              <a:stCxn id="34098" idx="5"/>
            </p:cNvCxnSpPr>
            <p:nvPr/>
          </p:nvCxnSpPr>
          <p:spPr bwMode="auto">
            <a:xfrm flipH="1" flipV="1">
              <a:off x="8382000" y="5265343"/>
              <a:ext cx="127000" cy="43257"/>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00" name="Freihandform 168"/>
            <p:cNvSpPr>
              <a:spLocks/>
            </p:cNvSpPr>
            <p:nvPr/>
          </p:nvSpPr>
          <p:spPr bwMode="auto">
            <a:xfrm>
              <a:off x="4660740" y="4483000"/>
              <a:ext cx="1273480" cy="878146"/>
            </a:xfrm>
            <a:custGeom>
              <a:avLst/>
              <a:gdLst>
                <a:gd name="T0" fmla="*/ 25560 w 1273480"/>
                <a:gd name="T1" fmla="*/ 520800 h 878146"/>
                <a:gd name="T2" fmla="*/ 63660 w 1273480"/>
                <a:gd name="T3" fmla="*/ 419200 h 878146"/>
                <a:gd name="T4" fmla="*/ 63660 w 1273480"/>
                <a:gd name="T5" fmla="*/ 241400 h 878146"/>
                <a:gd name="T6" fmla="*/ 38260 w 1273480"/>
                <a:gd name="T7" fmla="*/ 127100 h 878146"/>
                <a:gd name="T8" fmla="*/ 165260 w 1273480"/>
                <a:gd name="T9" fmla="*/ 50900 h 878146"/>
                <a:gd name="T10" fmla="*/ 609760 w 1273480"/>
                <a:gd name="T11" fmla="*/ 100 h 878146"/>
                <a:gd name="T12" fmla="*/ 978060 w 1273480"/>
                <a:gd name="T13" fmla="*/ 63600 h 878146"/>
                <a:gd name="T14" fmla="*/ 1079660 w 1273480"/>
                <a:gd name="T15" fmla="*/ 190600 h 878146"/>
                <a:gd name="T16" fmla="*/ 1219360 w 1273480"/>
                <a:gd name="T17" fmla="*/ 431900 h 878146"/>
                <a:gd name="T18" fmla="*/ 1270160 w 1273480"/>
                <a:gd name="T19" fmla="*/ 685900 h 878146"/>
                <a:gd name="T20" fmla="*/ 1244760 w 1273480"/>
                <a:gd name="T21" fmla="*/ 800200 h 878146"/>
                <a:gd name="T22" fmla="*/ 1054260 w 1273480"/>
                <a:gd name="T23" fmla="*/ 876400 h 878146"/>
                <a:gd name="T24" fmla="*/ 533560 w 1273480"/>
                <a:gd name="T25" fmla="*/ 838300 h 878146"/>
                <a:gd name="T26" fmla="*/ 241460 w 1273480"/>
                <a:gd name="T27" fmla="*/ 673200 h 878146"/>
                <a:gd name="T28" fmla="*/ 12860 w 1273480"/>
                <a:gd name="T29" fmla="*/ 635100 h 878146"/>
                <a:gd name="T30" fmla="*/ 25560 w 1273480"/>
                <a:gd name="T31" fmla="*/ 520800 h 878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3480" h="878146">
                  <a:moveTo>
                    <a:pt x="25560" y="520800"/>
                  </a:moveTo>
                  <a:cubicBezTo>
                    <a:pt x="34027" y="484817"/>
                    <a:pt x="57310" y="465767"/>
                    <a:pt x="63660" y="419200"/>
                  </a:cubicBezTo>
                  <a:cubicBezTo>
                    <a:pt x="70010" y="372633"/>
                    <a:pt x="67893" y="290083"/>
                    <a:pt x="63660" y="241400"/>
                  </a:cubicBezTo>
                  <a:cubicBezTo>
                    <a:pt x="59427" y="192717"/>
                    <a:pt x="21327" y="158850"/>
                    <a:pt x="38260" y="127100"/>
                  </a:cubicBezTo>
                  <a:cubicBezTo>
                    <a:pt x="55193" y="95350"/>
                    <a:pt x="70010" y="72067"/>
                    <a:pt x="165260" y="50900"/>
                  </a:cubicBezTo>
                  <a:cubicBezTo>
                    <a:pt x="260510" y="29733"/>
                    <a:pt x="474293" y="-2017"/>
                    <a:pt x="609760" y="100"/>
                  </a:cubicBezTo>
                  <a:cubicBezTo>
                    <a:pt x="745227" y="2217"/>
                    <a:pt x="899743" y="31850"/>
                    <a:pt x="978060" y="63600"/>
                  </a:cubicBezTo>
                  <a:cubicBezTo>
                    <a:pt x="1056377" y="95350"/>
                    <a:pt x="1039443" y="129217"/>
                    <a:pt x="1079660" y="190600"/>
                  </a:cubicBezTo>
                  <a:cubicBezTo>
                    <a:pt x="1119877" y="251983"/>
                    <a:pt x="1187610" y="349350"/>
                    <a:pt x="1219360" y="431900"/>
                  </a:cubicBezTo>
                  <a:cubicBezTo>
                    <a:pt x="1251110" y="514450"/>
                    <a:pt x="1265927" y="624517"/>
                    <a:pt x="1270160" y="685900"/>
                  </a:cubicBezTo>
                  <a:cubicBezTo>
                    <a:pt x="1274393" y="747283"/>
                    <a:pt x="1280743" y="768450"/>
                    <a:pt x="1244760" y="800200"/>
                  </a:cubicBezTo>
                  <a:cubicBezTo>
                    <a:pt x="1208777" y="831950"/>
                    <a:pt x="1172793" y="870050"/>
                    <a:pt x="1054260" y="876400"/>
                  </a:cubicBezTo>
                  <a:cubicBezTo>
                    <a:pt x="935727" y="882750"/>
                    <a:pt x="669027" y="872167"/>
                    <a:pt x="533560" y="838300"/>
                  </a:cubicBezTo>
                  <a:cubicBezTo>
                    <a:pt x="398093" y="804433"/>
                    <a:pt x="328243" y="707067"/>
                    <a:pt x="241460" y="673200"/>
                  </a:cubicBezTo>
                  <a:cubicBezTo>
                    <a:pt x="154677" y="639333"/>
                    <a:pt x="44610" y="662617"/>
                    <a:pt x="12860" y="635100"/>
                  </a:cubicBezTo>
                  <a:cubicBezTo>
                    <a:pt x="-18890" y="607583"/>
                    <a:pt x="17093" y="556783"/>
                    <a:pt x="25560" y="520800"/>
                  </a:cubicBezTo>
                  <a:close/>
                </a:path>
              </a:pathLst>
            </a:custGeom>
            <a:noFill/>
            <a:ln w="28575" cap="flat" cmpd="sng" algn="ctr">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34101" name="Textfeld 169"/>
            <p:cNvSpPr txBox="1">
              <a:spLocks noChangeArrowheads="1"/>
            </p:cNvSpPr>
            <p:nvPr/>
          </p:nvSpPr>
          <p:spPr bwMode="auto">
            <a:xfrm>
              <a:off x="5270501" y="5103813"/>
              <a:ext cx="58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000"/>
                <a:t>AA  „L“</a:t>
              </a:r>
            </a:p>
          </p:txBody>
        </p:sp>
        <p:sp>
          <p:nvSpPr>
            <p:cNvPr id="34102" name="Freihandform 170"/>
            <p:cNvSpPr>
              <a:spLocks/>
            </p:cNvSpPr>
            <p:nvPr/>
          </p:nvSpPr>
          <p:spPr bwMode="auto">
            <a:xfrm>
              <a:off x="2730500" y="4521200"/>
              <a:ext cx="1981200" cy="317500"/>
            </a:xfrm>
            <a:custGeom>
              <a:avLst/>
              <a:gdLst>
                <a:gd name="T0" fmla="*/ 1981200 w 1981200"/>
                <a:gd name="T1" fmla="*/ 317500 h 317500"/>
                <a:gd name="T2" fmla="*/ 1752600 w 1981200"/>
                <a:gd name="T3" fmla="*/ 266700 h 317500"/>
                <a:gd name="T4" fmla="*/ 1371600 w 1981200"/>
                <a:gd name="T5" fmla="*/ 215900 h 317500"/>
                <a:gd name="T6" fmla="*/ 889000 w 1981200"/>
                <a:gd name="T7" fmla="*/ 76200 h 317500"/>
                <a:gd name="T8" fmla="*/ 495300 w 1981200"/>
                <a:gd name="T9" fmla="*/ 50800 h 317500"/>
                <a:gd name="T10" fmla="*/ 0 w 1981200"/>
                <a:gd name="T11" fmla="*/ 0 h 317500"/>
                <a:gd name="T12" fmla="*/ 0 w 1981200"/>
                <a:gd name="T13" fmla="*/ 0 h 317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1200" h="317500">
                  <a:moveTo>
                    <a:pt x="1981200" y="317500"/>
                  </a:moveTo>
                  <a:cubicBezTo>
                    <a:pt x="1917700" y="300566"/>
                    <a:pt x="1854200" y="283633"/>
                    <a:pt x="1752600" y="266700"/>
                  </a:cubicBezTo>
                  <a:cubicBezTo>
                    <a:pt x="1651000" y="249767"/>
                    <a:pt x="1515533" y="247650"/>
                    <a:pt x="1371600" y="215900"/>
                  </a:cubicBezTo>
                  <a:cubicBezTo>
                    <a:pt x="1227667" y="184150"/>
                    <a:pt x="1035050" y="103717"/>
                    <a:pt x="889000" y="76200"/>
                  </a:cubicBezTo>
                  <a:cubicBezTo>
                    <a:pt x="742950" y="48683"/>
                    <a:pt x="643467" y="63500"/>
                    <a:pt x="495300" y="50800"/>
                  </a:cubicBezTo>
                  <a:cubicBezTo>
                    <a:pt x="347133" y="38100"/>
                    <a:pt x="0" y="0"/>
                    <a:pt x="0" y="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103" name="Gerade Verbindung mit Pfeil 173"/>
            <p:cNvCxnSpPr>
              <a:cxnSpLocks noChangeShapeType="1"/>
            </p:cNvCxnSpPr>
            <p:nvPr/>
          </p:nvCxnSpPr>
          <p:spPr bwMode="auto">
            <a:xfrm flipH="1" flipV="1">
              <a:off x="2523100" y="4470676"/>
              <a:ext cx="189936" cy="37824"/>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04" name="Gerade Verbindung mit Pfeil 175"/>
            <p:cNvCxnSpPr>
              <a:cxnSpLocks noChangeShapeType="1"/>
              <a:stCxn id="34102" idx="4"/>
            </p:cNvCxnSpPr>
            <p:nvPr/>
          </p:nvCxnSpPr>
          <p:spPr bwMode="auto">
            <a:xfrm flipH="1" flipV="1">
              <a:off x="3149311" y="4343400"/>
              <a:ext cx="76489" cy="228600"/>
            </a:xfrm>
            <a:prstGeom prst="straightConnector1">
              <a:avLst/>
            </a:prstGeom>
            <a:noFill/>
            <a:ln w="28575"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05" name="Gerade Verbindung mit Pfeil 177"/>
            <p:cNvCxnSpPr>
              <a:cxnSpLocks noChangeShapeType="1"/>
              <a:stCxn id="34102" idx="1"/>
            </p:cNvCxnSpPr>
            <p:nvPr/>
          </p:nvCxnSpPr>
          <p:spPr bwMode="auto">
            <a:xfrm flipH="1">
              <a:off x="4327526" y="4787900"/>
              <a:ext cx="155574" cy="193675"/>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106" name="Gerade Verbindung mit Pfeil 182"/>
            <p:cNvCxnSpPr>
              <a:cxnSpLocks noChangeShapeType="1"/>
              <a:stCxn id="34100" idx="3"/>
            </p:cNvCxnSpPr>
            <p:nvPr/>
          </p:nvCxnSpPr>
          <p:spPr bwMode="auto">
            <a:xfrm flipH="1" flipV="1">
              <a:off x="4281488" y="4437063"/>
              <a:ext cx="417512" cy="173037"/>
            </a:xfrm>
            <a:prstGeom prst="straightConnector1">
              <a:avLst/>
            </a:prstGeom>
            <a:noFill/>
            <a:ln w="1905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07" name="Freihandform 183"/>
            <p:cNvSpPr>
              <a:spLocks/>
            </p:cNvSpPr>
            <p:nvPr/>
          </p:nvSpPr>
          <p:spPr bwMode="auto">
            <a:xfrm>
              <a:off x="5918200" y="4102100"/>
              <a:ext cx="800463" cy="927100"/>
            </a:xfrm>
            <a:custGeom>
              <a:avLst/>
              <a:gdLst>
                <a:gd name="T0" fmla="*/ 0 w 800463"/>
                <a:gd name="T1" fmla="*/ 927100 h 927100"/>
                <a:gd name="T2" fmla="*/ 152400 w 800463"/>
                <a:gd name="T3" fmla="*/ 838200 h 927100"/>
                <a:gd name="T4" fmla="*/ 469900 w 800463"/>
                <a:gd name="T5" fmla="*/ 749300 h 927100"/>
                <a:gd name="T6" fmla="*/ 673100 w 800463"/>
                <a:gd name="T7" fmla="*/ 520700 h 927100"/>
                <a:gd name="T8" fmla="*/ 800100 w 800463"/>
                <a:gd name="T9" fmla="*/ 139700 h 927100"/>
                <a:gd name="T10" fmla="*/ 635000 w 800463"/>
                <a:gd name="T11" fmla="*/ 0 h 927100"/>
                <a:gd name="T12" fmla="*/ 635000 w 800463"/>
                <a:gd name="T13" fmla="*/ 0 h 927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0463" h="927100">
                  <a:moveTo>
                    <a:pt x="0" y="927100"/>
                  </a:moveTo>
                  <a:cubicBezTo>
                    <a:pt x="37041" y="897466"/>
                    <a:pt x="74083" y="867833"/>
                    <a:pt x="152400" y="838200"/>
                  </a:cubicBezTo>
                  <a:cubicBezTo>
                    <a:pt x="230717" y="808567"/>
                    <a:pt x="383117" y="802217"/>
                    <a:pt x="469900" y="749300"/>
                  </a:cubicBezTo>
                  <a:cubicBezTo>
                    <a:pt x="556683" y="696383"/>
                    <a:pt x="618067" y="622300"/>
                    <a:pt x="673100" y="520700"/>
                  </a:cubicBezTo>
                  <a:cubicBezTo>
                    <a:pt x="728133" y="419100"/>
                    <a:pt x="806450" y="226483"/>
                    <a:pt x="800100" y="139700"/>
                  </a:cubicBezTo>
                  <a:cubicBezTo>
                    <a:pt x="793750" y="52917"/>
                    <a:pt x="635000" y="0"/>
                    <a:pt x="635000" y="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108" name="Gerade Verbindung mit Pfeil 185"/>
            <p:cNvCxnSpPr>
              <a:cxnSpLocks noChangeShapeType="1"/>
            </p:cNvCxnSpPr>
            <p:nvPr/>
          </p:nvCxnSpPr>
          <p:spPr bwMode="auto">
            <a:xfrm flipV="1">
              <a:off x="6564713" y="3989239"/>
              <a:ext cx="0" cy="100296"/>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09" name="Freihandform 187"/>
            <p:cNvSpPr>
              <a:spLocks/>
            </p:cNvSpPr>
            <p:nvPr/>
          </p:nvSpPr>
          <p:spPr bwMode="auto">
            <a:xfrm>
              <a:off x="6677202" y="3909249"/>
              <a:ext cx="1399998" cy="269051"/>
            </a:xfrm>
            <a:custGeom>
              <a:avLst/>
              <a:gdLst>
                <a:gd name="T0" fmla="*/ 28398 w 1399998"/>
                <a:gd name="T1" fmla="*/ 269051 h 269051"/>
                <a:gd name="T2" fmla="*/ 91898 w 1399998"/>
                <a:gd name="T3" fmla="*/ 103951 h 269051"/>
                <a:gd name="T4" fmla="*/ 790398 w 1399998"/>
                <a:gd name="T5" fmla="*/ 15051 h 269051"/>
                <a:gd name="T6" fmla="*/ 1247598 w 1399998"/>
                <a:gd name="T7" fmla="*/ 2351 h 269051"/>
                <a:gd name="T8" fmla="*/ 1399998 w 1399998"/>
                <a:gd name="T9" fmla="*/ 40451 h 269051"/>
                <a:gd name="T10" fmla="*/ 1399998 w 1399998"/>
                <a:gd name="T11" fmla="*/ 40451 h 2690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9998" h="269051">
                  <a:moveTo>
                    <a:pt x="28398" y="269051"/>
                  </a:moveTo>
                  <a:cubicBezTo>
                    <a:pt x="-3352" y="207667"/>
                    <a:pt x="-35102" y="146284"/>
                    <a:pt x="91898" y="103951"/>
                  </a:cubicBezTo>
                  <a:cubicBezTo>
                    <a:pt x="218898" y="61618"/>
                    <a:pt x="597781" y="31984"/>
                    <a:pt x="790398" y="15051"/>
                  </a:cubicBezTo>
                  <a:cubicBezTo>
                    <a:pt x="983015" y="-1882"/>
                    <a:pt x="1145998" y="-1882"/>
                    <a:pt x="1247598" y="2351"/>
                  </a:cubicBezTo>
                  <a:cubicBezTo>
                    <a:pt x="1349198" y="6584"/>
                    <a:pt x="1399998" y="40451"/>
                    <a:pt x="1399998" y="40451"/>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110" name="Gerade Verbindung mit Pfeil 189"/>
            <p:cNvCxnSpPr>
              <a:cxnSpLocks noChangeShapeType="1"/>
            </p:cNvCxnSpPr>
            <p:nvPr/>
          </p:nvCxnSpPr>
          <p:spPr bwMode="auto">
            <a:xfrm>
              <a:off x="8099452" y="3967050"/>
              <a:ext cx="238150" cy="168275"/>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11" name="Freihandform 193"/>
            <p:cNvSpPr>
              <a:spLocks/>
            </p:cNvSpPr>
            <p:nvPr/>
          </p:nvSpPr>
          <p:spPr bwMode="auto">
            <a:xfrm>
              <a:off x="6565900" y="4349104"/>
              <a:ext cx="1879600" cy="492046"/>
            </a:xfrm>
            <a:custGeom>
              <a:avLst/>
              <a:gdLst>
                <a:gd name="T0" fmla="*/ 0 w 1879600"/>
                <a:gd name="T1" fmla="*/ 375296 h 492046"/>
                <a:gd name="T2" fmla="*/ 177800 w 1879600"/>
                <a:gd name="T3" fmla="*/ 324496 h 492046"/>
                <a:gd name="T4" fmla="*/ 482600 w 1879600"/>
                <a:gd name="T5" fmla="*/ 299096 h 492046"/>
                <a:gd name="T6" fmla="*/ 939800 w 1879600"/>
                <a:gd name="T7" fmla="*/ 197496 h 492046"/>
                <a:gd name="T8" fmla="*/ 1143000 w 1879600"/>
                <a:gd name="T9" fmla="*/ 108596 h 492046"/>
                <a:gd name="T10" fmla="*/ 1295400 w 1879600"/>
                <a:gd name="T11" fmla="*/ 57796 h 492046"/>
                <a:gd name="T12" fmla="*/ 1651000 w 1879600"/>
                <a:gd name="T13" fmla="*/ 6996 h 492046"/>
                <a:gd name="T14" fmla="*/ 1689100 w 1879600"/>
                <a:gd name="T15" fmla="*/ 222896 h 492046"/>
                <a:gd name="T16" fmla="*/ 1663700 w 1879600"/>
                <a:gd name="T17" fmla="*/ 489596 h 492046"/>
                <a:gd name="T18" fmla="*/ 1879600 w 1879600"/>
                <a:gd name="T19" fmla="*/ 362596 h 492046"/>
                <a:gd name="T20" fmla="*/ 1879600 w 1879600"/>
                <a:gd name="T21" fmla="*/ 362596 h 492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9600" h="492046">
                  <a:moveTo>
                    <a:pt x="0" y="375296"/>
                  </a:moveTo>
                  <a:cubicBezTo>
                    <a:pt x="48683" y="356246"/>
                    <a:pt x="97367" y="337196"/>
                    <a:pt x="177800" y="324496"/>
                  </a:cubicBezTo>
                  <a:cubicBezTo>
                    <a:pt x="258233" y="311796"/>
                    <a:pt x="355600" y="320263"/>
                    <a:pt x="482600" y="299096"/>
                  </a:cubicBezTo>
                  <a:cubicBezTo>
                    <a:pt x="609600" y="277929"/>
                    <a:pt x="829733" y="229246"/>
                    <a:pt x="939800" y="197496"/>
                  </a:cubicBezTo>
                  <a:cubicBezTo>
                    <a:pt x="1049867" y="165746"/>
                    <a:pt x="1083733" y="131879"/>
                    <a:pt x="1143000" y="108596"/>
                  </a:cubicBezTo>
                  <a:cubicBezTo>
                    <a:pt x="1202267" y="85313"/>
                    <a:pt x="1210733" y="74729"/>
                    <a:pt x="1295400" y="57796"/>
                  </a:cubicBezTo>
                  <a:cubicBezTo>
                    <a:pt x="1380067" y="40863"/>
                    <a:pt x="1585383" y="-20521"/>
                    <a:pt x="1651000" y="6996"/>
                  </a:cubicBezTo>
                  <a:cubicBezTo>
                    <a:pt x="1716617" y="34513"/>
                    <a:pt x="1686983" y="142463"/>
                    <a:pt x="1689100" y="222896"/>
                  </a:cubicBezTo>
                  <a:cubicBezTo>
                    <a:pt x="1691217" y="303329"/>
                    <a:pt x="1631950" y="466313"/>
                    <a:pt x="1663700" y="489596"/>
                  </a:cubicBezTo>
                  <a:cubicBezTo>
                    <a:pt x="1695450" y="512879"/>
                    <a:pt x="1879600" y="362596"/>
                    <a:pt x="1879600" y="362596"/>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4112" name="Gerade Verbindung mit Pfeil 195"/>
            <p:cNvCxnSpPr>
              <a:cxnSpLocks noChangeShapeType="1"/>
              <a:stCxn id="34111" idx="9"/>
            </p:cNvCxnSpPr>
            <p:nvPr/>
          </p:nvCxnSpPr>
          <p:spPr bwMode="auto">
            <a:xfrm flipV="1">
              <a:off x="8445500" y="4681199"/>
              <a:ext cx="89267" cy="30501"/>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13" name="Freihandform 196"/>
            <p:cNvSpPr>
              <a:spLocks/>
            </p:cNvSpPr>
            <p:nvPr/>
          </p:nvSpPr>
          <p:spPr bwMode="auto">
            <a:xfrm>
              <a:off x="6400800" y="3810000"/>
              <a:ext cx="584200" cy="596900"/>
            </a:xfrm>
            <a:custGeom>
              <a:avLst/>
              <a:gdLst>
                <a:gd name="T0" fmla="*/ 0 w 584200"/>
                <a:gd name="T1" fmla="*/ 0 h 596900"/>
                <a:gd name="T2" fmla="*/ 457200 w 584200"/>
                <a:gd name="T3" fmla="*/ 393700 h 596900"/>
                <a:gd name="T4" fmla="*/ 584200 w 584200"/>
                <a:gd name="T5" fmla="*/ 596900 h 596900"/>
                <a:gd name="T6" fmla="*/ 584200 w 584200"/>
                <a:gd name="T7" fmla="*/ 596900 h 596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200" h="596900">
                  <a:moveTo>
                    <a:pt x="0" y="0"/>
                  </a:moveTo>
                  <a:cubicBezTo>
                    <a:pt x="179916" y="147108"/>
                    <a:pt x="359833" y="294217"/>
                    <a:pt x="457200" y="393700"/>
                  </a:cubicBezTo>
                  <a:cubicBezTo>
                    <a:pt x="554567" y="493183"/>
                    <a:pt x="584200" y="596900"/>
                    <a:pt x="584200" y="59690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cxnSp>
        <p:nvCxnSpPr>
          <p:cNvPr id="33797" name="Gerader Verbinder 3"/>
          <p:cNvCxnSpPr>
            <a:cxnSpLocks noChangeShapeType="1"/>
          </p:cNvCxnSpPr>
          <p:nvPr/>
        </p:nvCxnSpPr>
        <p:spPr bwMode="auto">
          <a:xfrm flipV="1">
            <a:off x="12923838" y="1535113"/>
            <a:ext cx="0" cy="15557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798" name="Gruppieren 221"/>
          <p:cNvGrpSpPr>
            <a:grpSpLocks/>
          </p:cNvGrpSpPr>
          <p:nvPr/>
        </p:nvGrpSpPr>
        <p:grpSpPr bwMode="auto">
          <a:xfrm>
            <a:off x="5100638" y="1519238"/>
            <a:ext cx="3686175" cy="2089150"/>
            <a:chOff x="5357450" y="1185985"/>
            <a:chExt cx="3511835" cy="1934526"/>
          </a:xfrm>
        </p:grpSpPr>
        <p:pic>
          <p:nvPicPr>
            <p:cNvPr id="33922" name="Grafik 1"/>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416320" y="1185985"/>
              <a:ext cx="3452965" cy="1934526"/>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923" name="Freihandform 36"/>
            <p:cNvSpPr>
              <a:spLocks/>
            </p:cNvSpPr>
            <p:nvPr/>
          </p:nvSpPr>
          <p:spPr bwMode="auto">
            <a:xfrm>
              <a:off x="5694472" y="1686750"/>
              <a:ext cx="1050509" cy="398567"/>
            </a:xfrm>
            <a:custGeom>
              <a:avLst/>
              <a:gdLst>
                <a:gd name="T0" fmla="*/ 0 w 2577870"/>
                <a:gd name="T1" fmla="*/ 0 h 1052191"/>
                <a:gd name="T2" fmla="*/ 101 w 2577870"/>
                <a:gd name="T3" fmla="*/ 40 h 1052191"/>
                <a:gd name="T4" fmla="*/ 296 w 2577870"/>
                <a:gd name="T5" fmla="*/ 149 h 1052191"/>
                <a:gd name="T6" fmla="*/ 762 w 2577870"/>
                <a:gd name="T7" fmla="*/ 167 h 1052191"/>
                <a:gd name="T8" fmla="*/ 775 w 2577870"/>
                <a:gd name="T9" fmla="*/ 169 h 1052191"/>
                <a:gd name="T10" fmla="*/ 796 w 2577870"/>
                <a:gd name="T11" fmla="*/ 169 h 1052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7870" h="1052191">
                  <a:moveTo>
                    <a:pt x="0" y="0"/>
                  </a:moveTo>
                  <a:cubicBezTo>
                    <a:pt x="84161" y="45492"/>
                    <a:pt x="168322" y="90985"/>
                    <a:pt x="327546" y="245660"/>
                  </a:cubicBezTo>
                  <a:cubicBezTo>
                    <a:pt x="486770" y="400335"/>
                    <a:pt x="600501" y="796120"/>
                    <a:pt x="955343" y="928048"/>
                  </a:cubicBezTo>
                  <a:cubicBezTo>
                    <a:pt x="1310185" y="1059976"/>
                    <a:pt x="2199564" y="1016758"/>
                    <a:pt x="2456597" y="1037230"/>
                  </a:cubicBezTo>
                  <a:cubicBezTo>
                    <a:pt x="2713630" y="1057702"/>
                    <a:pt x="2479343" y="1048603"/>
                    <a:pt x="2497540" y="1050878"/>
                  </a:cubicBezTo>
                  <a:cubicBezTo>
                    <a:pt x="2515737" y="1053153"/>
                    <a:pt x="2540758" y="1052015"/>
                    <a:pt x="2565779" y="1050878"/>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24" name="Freihandform 37"/>
            <p:cNvSpPr>
              <a:spLocks/>
            </p:cNvSpPr>
            <p:nvPr/>
          </p:nvSpPr>
          <p:spPr bwMode="auto">
            <a:xfrm>
              <a:off x="6856888" y="1702380"/>
              <a:ext cx="1557004" cy="438244"/>
            </a:xfrm>
            <a:custGeom>
              <a:avLst/>
              <a:gdLst>
                <a:gd name="T0" fmla="*/ 0 w 3821373"/>
                <a:gd name="T1" fmla="*/ 162 h 1157096"/>
                <a:gd name="T2" fmla="*/ 595 w 3821373"/>
                <a:gd name="T3" fmla="*/ 184 h 1157096"/>
                <a:gd name="T4" fmla="*/ 912 w 3821373"/>
                <a:gd name="T5" fmla="*/ 182 h 1157096"/>
                <a:gd name="T6" fmla="*/ 1047 w 3821373"/>
                <a:gd name="T7" fmla="*/ 162 h 1157096"/>
                <a:gd name="T8" fmla="*/ 1182 w 3821373"/>
                <a:gd name="T9" fmla="*/ 0 h 1157096"/>
                <a:gd name="T10" fmla="*/ 1182 w 3821373"/>
                <a:gd name="T11" fmla="*/ 0 h 1157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21373" h="1157096">
                  <a:moveTo>
                    <a:pt x="0" y="1009935"/>
                  </a:moveTo>
                  <a:cubicBezTo>
                    <a:pt x="716507" y="1067938"/>
                    <a:pt x="1433015" y="1125941"/>
                    <a:pt x="1924334" y="1146412"/>
                  </a:cubicBezTo>
                  <a:cubicBezTo>
                    <a:pt x="2415653" y="1166883"/>
                    <a:pt x="2704531" y="1155510"/>
                    <a:pt x="2947916" y="1132764"/>
                  </a:cubicBezTo>
                  <a:cubicBezTo>
                    <a:pt x="3191301" y="1110018"/>
                    <a:pt x="3239069" y="1198729"/>
                    <a:pt x="3384645" y="1009935"/>
                  </a:cubicBezTo>
                  <a:cubicBezTo>
                    <a:pt x="3530221" y="821141"/>
                    <a:pt x="3821373" y="0"/>
                    <a:pt x="3821373"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3925" name="Gerader Verbinder 39"/>
            <p:cNvCxnSpPr>
              <a:cxnSpLocks noChangeShapeType="1"/>
            </p:cNvCxnSpPr>
            <p:nvPr/>
          </p:nvCxnSpPr>
          <p:spPr bwMode="auto">
            <a:xfrm flipH="1">
              <a:off x="6786380" y="2043236"/>
              <a:ext cx="64039" cy="97388"/>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926" name="Gruppieren 48"/>
            <p:cNvGrpSpPr>
              <a:grpSpLocks/>
            </p:cNvGrpSpPr>
            <p:nvPr/>
          </p:nvGrpSpPr>
          <p:grpSpPr bwMode="auto">
            <a:xfrm>
              <a:off x="7091700" y="1742596"/>
              <a:ext cx="389413" cy="161110"/>
              <a:chOff x="3676143" y="3059843"/>
              <a:chExt cx="956316" cy="426668"/>
            </a:xfrm>
          </p:grpSpPr>
          <p:grpSp>
            <p:nvGrpSpPr>
              <p:cNvPr id="34040" name="Gruppieren 41"/>
              <p:cNvGrpSpPr>
                <a:grpSpLocks/>
              </p:cNvGrpSpPr>
              <p:nvPr/>
            </p:nvGrpSpPr>
            <p:grpSpPr bwMode="auto">
              <a:xfrm>
                <a:off x="3881551" y="3059843"/>
                <a:ext cx="476250" cy="365125"/>
                <a:chOff x="1417638" y="2201863"/>
                <a:chExt cx="476250" cy="365125"/>
              </a:xfrm>
            </p:grpSpPr>
            <p:sp>
              <p:nvSpPr>
                <p:cNvPr id="34043"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44"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45"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46"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47"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83" name="Rechteck 482"/>
              <p:cNvSpPr/>
              <p:nvPr/>
            </p:nvSpPr>
            <p:spPr>
              <a:xfrm>
                <a:off x="3677355" y="3240300"/>
                <a:ext cx="289706" cy="245262"/>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1.</a:t>
                </a:r>
              </a:p>
            </p:txBody>
          </p:sp>
          <p:sp>
            <p:nvSpPr>
              <p:cNvPr id="484" name="Rechteck 483"/>
              <p:cNvSpPr/>
              <p:nvPr/>
            </p:nvSpPr>
            <p:spPr>
              <a:xfrm>
                <a:off x="4305052" y="3240300"/>
                <a:ext cx="326848" cy="245262"/>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490" name="Rechteck 489"/>
            <p:cNvSpPr/>
            <p:nvPr/>
          </p:nvSpPr>
          <p:spPr>
            <a:xfrm rot="17251234">
              <a:off x="6233692" y="1382300"/>
              <a:ext cx="195511" cy="9982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FEBA</a:t>
              </a:r>
            </a:p>
          </p:txBody>
        </p:sp>
        <p:grpSp>
          <p:nvGrpSpPr>
            <p:cNvPr id="33928" name="Group 33"/>
            <p:cNvGrpSpPr>
              <a:grpSpLocks/>
            </p:cNvGrpSpPr>
            <p:nvPr/>
          </p:nvGrpSpPr>
          <p:grpSpPr bwMode="auto">
            <a:xfrm>
              <a:off x="6248188" y="2311955"/>
              <a:ext cx="504555" cy="306591"/>
              <a:chOff x="3683" y="2467"/>
              <a:chExt cx="780" cy="510"/>
            </a:xfrm>
          </p:grpSpPr>
          <p:grpSp>
            <p:nvGrpSpPr>
              <p:cNvPr id="34030" name="Group 34"/>
              <p:cNvGrpSpPr>
                <a:grpSpLocks/>
              </p:cNvGrpSpPr>
              <p:nvPr/>
            </p:nvGrpSpPr>
            <p:grpSpPr bwMode="auto">
              <a:xfrm>
                <a:off x="3683" y="2467"/>
                <a:ext cx="780" cy="510"/>
                <a:chOff x="2283" y="843"/>
                <a:chExt cx="1004" cy="687"/>
              </a:xfrm>
            </p:grpSpPr>
            <p:sp>
              <p:nvSpPr>
                <p:cNvPr id="34032"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33"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34"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35"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36"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37"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38" name="Text Box 9"/>
                <p:cNvSpPr txBox="1">
                  <a:spLocks noChangeArrowheads="1"/>
                </p:cNvSpPr>
                <p:nvPr/>
              </p:nvSpPr>
              <p:spPr bwMode="auto">
                <a:xfrm>
                  <a:off x="2283" y="1048"/>
                  <a:ext cx="436" cy="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AT" altLang="de-DE" sz="800"/>
                </a:p>
              </p:txBody>
            </p:sp>
            <p:sp>
              <p:nvSpPr>
                <p:cNvPr id="34039"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34031" name="Line 43"/>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3929" name="Oval 53"/>
            <p:cNvSpPr>
              <a:spLocks noChangeArrowheads="1"/>
            </p:cNvSpPr>
            <p:nvPr/>
          </p:nvSpPr>
          <p:spPr bwMode="auto">
            <a:xfrm>
              <a:off x="7286406" y="2767030"/>
              <a:ext cx="465743" cy="139469"/>
            </a:xfrm>
            <a:prstGeom prst="ellipse">
              <a:avLst/>
            </a:prstGeom>
            <a:solidFill>
              <a:schemeClr val="accent1">
                <a:alpha val="2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33930" name="Group 54"/>
            <p:cNvGrpSpPr>
              <a:grpSpLocks/>
            </p:cNvGrpSpPr>
            <p:nvPr/>
          </p:nvGrpSpPr>
          <p:grpSpPr bwMode="auto">
            <a:xfrm>
              <a:off x="7456532" y="2783863"/>
              <a:ext cx="117082" cy="91376"/>
              <a:chOff x="2053" y="2788"/>
              <a:chExt cx="181" cy="152"/>
            </a:xfrm>
          </p:grpSpPr>
          <p:sp>
            <p:nvSpPr>
              <p:cNvPr id="34021" name="Rectangle 219"/>
              <p:cNvSpPr>
                <a:spLocks noChangeArrowheads="1"/>
              </p:cNvSpPr>
              <p:nvPr/>
            </p:nvSpPr>
            <p:spPr bwMode="auto">
              <a:xfrm>
                <a:off x="2053" y="2809"/>
                <a:ext cx="181" cy="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22" name="Line 220"/>
              <p:cNvSpPr>
                <a:spLocks noChangeShapeType="1"/>
              </p:cNvSpPr>
              <p:nvPr/>
            </p:nvSpPr>
            <p:spPr bwMode="auto">
              <a:xfrm flipV="1">
                <a:off x="2141" y="2819"/>
                <a:ext cx="0" cy="7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23" name="Oval 221"/>
              <p:cNvSpPr>
                <a:spLocks noChangeArrowheads="1"/>
              </p:cNvSpPr>
              <p:nvPr/>
            </p:nvSpPr>
            <p:spPr bwMode="auto">
              <a:xfrm>
                <a:off x="2130" y="2896"/>
                <a:ext cx="21" cy="32"/>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24" name="Line 222"/>
              <p:cNvSpPr>
                <a:spLocks noChangeShapeType="1"/>
              </p:cNvSpPr>
              <p:nvPr/>
            </p:nvSpPr>
            <p:spPr bwMode="auto">
              <a:xfrm>
                <a:off x="2133" y="2853"/>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25" name="Line 223"/>
              <p:cNvSpPr>
                <a:spLocks noChangeShapeType="1"/>
              </p:cNvSpPr>
              <p:nvPr/>
            </p:nvSpPr>
            <p:spPr bwMode="auto">
              <a:xfrm>
                <a:off x="2133" y="2867"/>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26" name="Line 224"/>
              <p:cNvSpPr>
                <a:spLocks noChangeShapeType="1"/>
              </p:cNvSpPr>
              <p:nvPr/>
            </p:nvSpPr>
            <p:spPr bwMode="auto">
              <a:xfrm>
                <a:off x="2133" y="2881"/>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027" name="Group 225"/>
              <p:cNvGrpSpPr>
                <a:grpSpLocks/>
              </p:cNvGrpSpPr>
              <p:nvPr/>
            </p:nvGrpSpPr>
            <p:grpSpPr bwMode="auto">
              <a:xfrm>
                <a:off x="2118" y="2788"/>
                <a:ext cx="42" cy="18"/>
                <a:chOff x="4354" y="3012"/>
                <a:chExt cx="86" cy="29"/>
              </a:xfrm>
            </p:grpSpPr>
            <p:sp>
              <p:nvSpPr>
                <p:cNvPr id="34028" name="Oval 226"/>
                <p:cNvSpPr>
                  <a:spLocks noChangeArrowheads="1"/>
                </p:cNvSpPr>
                <p:nvPr/>
              </p:nvSpPr>
              <p:spPr bwMode="auto">
                <a:xfrm>
                  <a:off x="4354" y="3012"/>
                  <a:ext cx="25" cy="29"/>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029" name="Oval 227"/>
                <p:cNvSpPr>
                  <a:spLocks noChangeArrowheads="1"/>
                </p:cNvSpPr>
                <p:nvPr/>
              </p:nvSpPr>
              <p:spPr bwMode="auto">
                <a:xfrm>
                  <a:off x="4414" y="3012"/>
                  <a:ext cx="26" cy="29"/>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grpSp>
          <p:nvGrpSpPr>
            <p:cNvPr id="33931" name="Group 163"/>
            <p:cNvGrpSpPr>
              <a:grpSpLocks/>
            </p:cNvGrpSpPr>
            <p:nvPr/>
          </p:nvGrpSpPr>
          <p:grpSpPr bwMode="auto">
            <a:xfrm>
              <a:off x="6352980" y="1630241"/>
              <a:ext cx="135842" cy="108809"/>
              <a:chOff x="1663" y="3029"/>
              <a:chExt cx="210" cy="217"/>
            </a:xfrm>
          </p:grpSpPr>
          <p:sp>
            <p:nvSpPr>
              <p:cNvPr id="33997" name="AutoShape 164"/>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998" name="Line 165"/>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99" name="Line 166"/>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0" name="Line 167"/>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1" name="Line 168"/>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2" name="Line 169"/>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3" name="Line 170"/>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004" name="Group 171"/>
              <p:cNvGrpSpPr>
                <a:grpSpLocks/>
              </p:cNvGrpSpPr>
              <p:nvPr/>
            </p:nvGrpSpPr>
            <p:grpSpPr bwMode="auto">
              <a:xfrm rot="3730572">
                <a:off x="1677" y="3079"/>
                <a:ext cx="88" cy="116"/>
                <a:chOff x="1299" y="2934"/>
                <a:chExt cx="137" cy="201"/>
              </a:xfrm>
            </p:grpSpPr>
            <p:sp>
              <p:nvSpPr>
                <p:cNvPr id="34015" name="Line 172"/>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16" name="Line 173"/>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17" name="Line 174"/>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18" name="Line 175"/>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19" name="Line 176"/>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20" name="Line 177"/>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4005" name="Line 178"/>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6" name="Line 179"/>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7" name="Line 180"/>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8" name="Line 181"/>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09" name="Line 182"/>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10" name="Line 183"/>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011" name="Line 184"/>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012" name="Group 185"/>
              <p:cNvGrpSpPr>
                <a:grpSpLocks/>
              </p:cNvGrpSpPr>
              <p:nvPr/>
            </p:nvGrpSpPr>
            <p:grpSpPr bwMode="auto">
              <a:xfrm>
                <a:off x="1753" y="3029"/>
                <a:ext cx="52" cy="27"/>
                <a:chOff x="544" y="3132"/>
                <a:chExt cx="69" cy="29"/>
              </a:xfrm>
            </p:grpSpPr>
            <p:sp>
              <p:nvSpPr>
                <p:cNvPr id="34013" name="Oval 186"/>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4014" name="Oval 187"/>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33932" name="Group 188"/>
            <p:cNvGrpSpPr>
              <a:grpSpLocks/>
            </p:cNvGrpSpPr>
            <p:nvPr/>
          </p:nvGrpSpPr>
          <p:grpSpPr bwMode="auto">
            <a:xfrm>
              <a:off x="5633667" y="1588160"/>
              <a:ext cx="135842" cy="108809"/>
              <a:chOff x="1663" y="3029"/>
              <a:chExt cx="210" cy="217"/>
            </a:xfrm>
          </p:grpSpPr>
          <p:sp>
            <p:nvSpPr>
              <p:cNvPr id="33973" name="AutoShape 18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974" name="Line 19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5" name="Line 19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6" name="Line 19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7" name="Line 19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8" name="Line 19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9" name="Line 19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980" name="Group 196"/>
              <p:cNvGrpSpPr>
                <a:grpSpLocks/>
              </p:cNvGrpSpPr>
              <p:nvPr/>
            </p:nvGrpSpPr>
            <p:grpSpPr bwMode="auto">
              <a:xfrm rot="3730572">
                <a:off x="1677" y="3079"/>
                <a:ext cx="88" cy="116"/>
                <a:chOff x="1299" y="2934"/>
                <a:chExt cx="137" cy="201"/>
              </a:xfrm>
            </p:grpSpPr>
            <p:sp>
              <p:nvSpPr>
                <p:cNvPr id="33991" name="Line 19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92" name="Line 19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93" name="Line 19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94" name="Line 20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95" name="Line 20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96" name="Line 20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3981" name="Line 20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82" name="Line 20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83" name="Line 20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84" name="Line 20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85" name="Line 20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86" name="Line 20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87" name="Line 20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988" name="Group 210"/>
              <p:cNvGrpSpPr>
                <a:grpSpLocks/>
              </p:cNvGrpSpPr>
              <p:nvPr/>
            </p:nvGrpSpPr>
            <p:grpSpPr bwMode="auto">
              <a:xfrm>
                <a:off x="1753" y="3029"/>
                <a:ext cx="52" cy="27"/>
                <a:chOff x="544" y="3132"/>
                <a:chExt cx="69" cy="29"/>
              </a:xfrm>
            </p:grpSpPr>
            <p:sp>
              <p:nvSpPr>
                <p:cNvPr id="33989" name="Oval 21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990" name="Oval 21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3933" name="AutoShape 213"/>
            <p:cNvSpPr>
              <a:spLocks noChangeArrowheads="1"/>
            </p:cNvSpPr>
            <p:nvPr/>
          </p:nvSpPr>
          <p:spPr bwMode="auto">
            <a:xfrm rot="-1181682">
              <a:off x="6450621" y="1869915"/>
              <a:ext cx="138643" cy="76729"/>
            </a:xfrm>
            <a:prstGeom prst="triangle">
              <a:avLst>
                <a:gd name="adj" fmla="val 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934" name="Freihandform 6"/>
            <p:cNvSpPr>
              <a:spLocks/>
            </p:cNvSpPr>
            <p:nvPr/>
          </p:nvSpPr>
          <p:spPr bwMode="auto">
            <a:xfrm>
              <a:off x="6329257" y="1729800"/>
              <a:ext cx="314937" cy="111372"/>
            </a:xfrm>
            <a:custGeom>
              <a:avLst/>
              <a:gdLst>
                <a:gd name="T0" fmla="*/ 260 w 789752"/>
                <a:gd name="T1" fmla="*/ 5122 h 190500"/>
                <a:gd name="T2" fmla="*/ 201 w 789752"/>
                <a:gd name="T3" fmla="*/ 3415 h 190500"/>
                <a:gd name="T4" fmla="*/ 72 w 789752"/>
                <a:gd name="T5" fmla="*/ 3415 h 190500"/>
                <a:gd name="T6" fmla="*/ 5 w 789752"/>
                <a:gd name="T7" fmla="*/ 2390 h 190500"/>
                <a:gd name="T8" fmla="*/ 5 w 789752"/>
                <a:gd name="T9" fmla="*/ 0 h 190500"/>
                <a:gd name="T10" fmla="*/ 5 w 789752"/>
                <a:gd name="T11" fmla="*/ 0 h 190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9752" h="190500">
                  <a:moveTo>
                    <a:pt x="789752" y="190500"/>
                  </a:moveTo>
                  <a:cubicBezTo>
                    <a:pt x="748477" y="164041"/>
                    <a:pt x="707202" y="137583"/>
                    <a:pt x="611952" y="127000"/>
                  </a:cubicBezTo>
                  <a:cubicBezTo>
                    <a:pt x="516702" y="116417"/>
                    <a:pt x="317735" y="133350"/>
                    <a:pt x="218252" y="127000"/>
                  </a:cubicBezTo>
                  <a:cubicBezTo>
                    <a:pt x="118769" y="120650"/>
                    <a:pt x="48919" y="110067"/>
                    <a:pt x="15052" y="88900"/>
                  </a:cubicBezTo>
                  <a:cubicBezTo>
                    <a:pt x="-18815" y="67733"/>
                    <a:pt x="15052" y="0"/>
                    <a:pt x="15052"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935" name="Group 44"/>
            <p:cNvGrpSpPr>
              <a:grpSpLocks/>
            </p:cNvGrpSpPr>
            <p:nvPr/>
          </p:nvGrpSpPr>
          <p:grpSpPr bwMode="auto">
            <a:xfrm>
              <a:off x="5357450" y="2510345"/>
              <a:ext cx="989054" cy="258499"/>
              <a:chOff x="2578" y="2925"/>
              <a:chExt cx="1529" cy="430"/>
            </a:xfrm>
          </p:grpSpPr>
          <p:grpSp>
            <p:nvGrpSpPr>
              <p:cNvPr id="33965" name="Gruppieren 52"/>
              <p:cNvGrpSpPr>
                <a:grpSpLocks/>
              </p:cNvGrpSpPr>
              <p:nvPr/>
            </p:nvGrpSpPr>
            <p:grpSpPr bwMode="auto">
              <a:xfrm>
                <a:off x="3032" y="2980"/>
                <a:ext cx="300" cy="229"/>
                <a:chOff x="1417638" y="2201863"/>
                <a:chExt cx="476250" cy="365125"/>
              </a:xfrm>
            </p:grpSpPr>
            <p:sp>
              <p:nvSpPr>
                <p:cNvPr id="33968"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69"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0"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71"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72"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67" name="Rechteck 566"/>
              <p:cNvSpPr/>
              <p:nvPr/>
            </p:nvSpPr>
            <p:spPr>
              <a:xfrm>
                <a:off x="2578" y="2925"/>
                <a:ext cx="561" cy="411"/>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dirty="0" smtClean="0">
                    <a:effectLst>
                      <a:outerShdw blurRad="38100" dist="38100" dir="2700000" algn="tl">
                        <a:srgbClr val="C0C0C0"/>
                      </a:outerShdw>
                    </a:effectLst>
                    <a:latin typeface="Arial" charset="0"/>
                  </a:rPr>
                  <a:t>CS</a:t>
                </a:r>
              </a:p>
            </p:txBody>
          </p:sp>
          <p:sp>
            <p:nvSpPr>
              <p:cNvPr id="568" name="Rechteck 567"/>
              <p:cNvSpPr/>
              <p:nvPr/>
            </p:nvSpPr>
            <p:spPr>
              <a:xfrm>
                <a:off x="3198" y="2996"/>
                <a:ext cx="910" cy="359"/>
              </a:xfrm>
              <a:prstGeom prst="rect">
                <a:avLst/>
              </a:prstGeom>
              <a:noFill/>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800" dirty="0" smtClean="0">
                    <a:effectLst>
                      <a:outerShdw blurRad="38100" dist="38100" dir="2700000" algn="tl">
                        <a:srgbClr val="C0C0C0"/>
                      </a:outerShdw>
                    </a:effectLst>
                    <a:latin typeface="Arial" charset="0"/>
                  </a:rPr>
                  <a:t>RES 24</a:t>
                </a:r>
              </a:p>
            </p:txBody>
          </p:sp>
        </p:grpSp>
        <p:sp>
          <p:nvSpPr>
            <p:cNvPr id="574" name="Rechteck 573"/>
            <p:cNvSpPr/>
            <p:nvPr/>
          </p:nvSpPr>
          <p:spPr>
            <a:xfrm rot="270622">
              <a:off x="5486005" y="1891587"/>
              <a:ext cx="210227" cy="9261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FEBA</a:t>
              </a:r>
            </a:p>
          </p:txBody>
        </p:sp>
        <p:cxnSp>
          <p:nvCxnSpPr>
            <p:cNvPr id="33937" name="Gerade Verbindung 574"/>
            <p:cNvCxnSpPr>
              <a:cxnSpLocks noChangeShapeType="1"/>
            </p:cNvCxnSpPr>
            <p:nvPr/>
          </p:nvCxnSpPr>
          <p:spPr bwMode="auto">
            <a:xfrm flipH="1">
              <a:off x="7588039" y="2103352"/>
              <a:ext cx="34738" cy="91376"/>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38" name="Gerade Verbindung 575"/>
            <p:cNvCxnSpPr>
              <a:cxnSpLocks noChangeShapeType="1"/>
            </p:cNvCxnSpPr>
            <p:nvPr/>
          </p:nvCxnSpPr>
          <p:spPr bwMode="auto">
            <a:xfrm flipH="1">
              <a:off x="6790746" y="2048079"/>
              <a:ext cx="32828" cy="39041"/>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939" name="Gruppieren 576"/>
            <p:cNvGrpSpPr>
              <a:grpSpLocks/>
            </p:cNvGrpSpPr>
            <p:nvPr/>
          </p:nvGrpSpPr>
          <p:grpSpPr bwMode="auto">
            <a:xfrm>
              <a:off x="5907341" y="2079306"/>
              <a:ext cx="225058" cy="423215"/>
              <a:chOff x="1505075" y="3670301"/>
              <a:chExt cx="552325" cy="1117599"/>
            </a:xfrm>
          </p:grpSpPr>
          <p:sp>
            <p:nvSpPr>
              <p:cNvPr id="33963" name="Freihandform 577"/>
              <p:cNvSpPr>
                <a:spLocks/>
              </p:cNvSpPr>
              <p:nvPr/>
            </p:nvSpPr>
            <p:spPr bwMode="auto">
              <a:xfrm>
                <a:off x="1505075" y="3822700"/>
                <a:ext cx="451586" cy="965200"/>
              </a:xfrm>
              <a:custGeom>
                <a:avLst/>
                <a:gdLst>
                  <a:gd name="T0" fmla="*/ 107825 w 451586"/>
                  <a:gd name="T1" fmla="*/ 965200 h 965200"/>
                  <a:gd name="T2" fmla="*/ 450725 w 451586"/>
                  <a:gd name="T3" fmla="*/ 800100 h 965200"/>
                  <a:gd name="T4" fmla="*/ 18925 w 451586"/>
                  <a:gd name="T5" fmla="*/ 508000 h 965200"/>
                  <a:gd name="T6" fmla="*/ 95125 w 451586"/>
                  <a:gd name="T7" fmla="*/ 203200 h 965200"/>
                  <a:gd name="T8" fmla="*/ 260225 w 451586"/>
                  <a:gd name="T9" fmla="*/ 0 h 965200"/>
                  <a:gd name="T10" fmla="*/ 260225 w 451586"/>
                  <a:gd name="T11" fmla="*/ 0 h 965200"/>
                  <a:gd name="T12" fmla="*/ 260225 w 451586"/>
                  <a:gd name="T13" fmla="*/ 0 h 965200"/>
                  <a:gd name="T14" fmla="*/ 260225 w 451586"/>
                  <a:gd name="T15" fmla="*/ 0 h 965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586" h="965200">
                    <a:moveTo>
                      <a:pt x="107825" y="965200"/>
                    </a:moveTo>
                    <a:cubicBezTo>
                      <a:pt x="286683" y="920750"/>
                      <a:pt x="465542" y="876300"/>
                      <a:pt x="450725" y="800100"/>
                    </a:cubicBezTo>
                    <a:cubicBezTo>
                      <a:pt x="435908" y="723900"/>
                      <a:pt x="78192" y="607483"/>
                      <a:pt x="18925" y="508000"/>
                    </a:cubicBezTo>
                    <a:cubicBezTo>
                      <a:pt x="-40342" y="408517"/>
                      <a:pt x="54908" y="287867"/>
                      <a:pt x="95125" y="203200"/>
                    </a:cubicBezTo>
                    <a:cubicBezTo>
                      <a:pt x="135342" y="118533"/>
                      <a:pt x="260225" y="0"/>
                      <a:pt x="260225" y="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3964" name="Gerade Verbindung mit Pfeil 578"/>
              <p:cNvCxnSpPr>
                <a:cxnSpLocks noChangeShapeType="1"/>
                <a:stCxn id="33963" idx="4"/>
              </p:cNvCxnSpPr>
              <p:nvPr/>
            </p:nvCxnSpPr>
            <p:spPr bwMode="auto">
              <a:xfrm flipV="1">
                <a:off x="1765300" y="3670301"/>
                <a:ext cx="292100" cy="152399"/>
              </a:xfrm>
              <a:prstGeom prst="straightConnector1">
                <a:avLst/>
              </a:prstGeom>
              <a:noFill/>
              <a:ln w="1905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40" name="Freihandform 60"/>
            <p:cNvSpPr>
              <a:spLocks/>
            </p:cNvSpPr>
            <p:nvPr/>
          </p:nvSpPr>
          <p:spPr bwMode="auto">
            <a:xfrm>
              <a:off x="5415673" y="1841172"/>
              <a:ext cx="1228521" cy="152873"/>
            </a:xfrm>
            <a:custGeom>
              <a:avLst/>
              <a:gdLst>
                <a:gd name="T0" fmla="*/ 54 w 3749640"/>
                <a:gd name="T1" fmla="*/ 0 h 624430"/>
                <a:gd name="T2" fmla="*/ 49 w 3749640"/>
                <a:gd name="T3" fmla="*/ 1 h 624430"/>
                <a:gd name="T4" fmla="*/ 33 w 3749640"/>
                <a:gd name="T5" fmla="*/ 1 h 624430"/>
                <a:gd name="T6" fmla="*/ 17 w 3749640"/>
                <a:gd name="T7" fmla="*/ 1 h 624430"/>
                <a:gd name="T8" fmla="*/ 1 w 3749640"/>
                <a:gd name="T9" fmla="*/ 1 h 624430"/>
                <a:gd name="T10" fmla="*/ 1 w 3749640"/>
                <a:gd name="T11" fmla="*/ 1 h 624430"/>
                <a:gd name="T12" fmla="*/ 1 w 3749640"/>
                <a:gd name="T13" fmla="*/ 1 h 624430"/>
                <a:gd name="T14" fmla="*/ 1 w 3749640"/>
                <a:gd name="T15" fmla="*/ 1 h 624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9640" h="624430">
                  <a:moveTo>
                    <a:pt x="3749640" y="0"/>
                  </a:moveTo>
                  <a:cubicBezTo>
                    <a:pt x="3689362" y="181970"/>
                    <a:pt x="3629084" y="363940"/>
                    <a:pt x="3381150" y="464024"/>
                  </a:cubicBezTo>
                  <a:cubicBezTo>
                    <a:pt x="3133216" y="564108"/>
                    <a:pt x="2623699" y="575481"/>
                    <a:pt x="2262034" y="600502"/>
                  </a:cubicBezTo>
                  <a:cubicBezTo>
                    <a:pt x="1900369" y="625523"/>
                    <a:pt x="1572822" y="632347"/>
                    <a:pt x="1211156" y="614150"/>
                  </a:cubicBezTo>
                  <a:cubicBezTo>
                    <a:pt x="849490" y="595953"/>
                    <a:pt x="283108" y="511792"/>
                    <a:pt x="92040" y="491320"/>
                  </a:cubicBezTo>
                  <a:cubicBezTo>
                    <a:pt x="-99029" y="470848"/>
                    <a:pt x="67020" y="493595"/>
                    <a:pt x="64745" y="491320"/>
                  </a:cubicBezTo>
                  <a:lnTo>
                    <a:pt x="78392" y="477672"/>
                  </a:ln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941" name="Gruppieren 582"/>
            <p:cNvGrpSpPr>
              <a:grpSpLocks/>
            </p:cNvGrpSpPr>
            <p:nvPr/>
          </p:nvGrpSpPr>
          <p:grpSpPr bwMode="auto">
            <a:xfrm>
              <a:off x="5837429" y="2002183"/>
              <a:ext cx="915314" cy="151065"/>
              <a:chOff x="1333500" y="3466639"/>
              <a:chExt cx="2246313" cy="398923"/>
            </a:xfrm>
          </p:grpSpPr>
          <p:sp>
            <p:nvSpPr>
              <p:cNvPr id="33960" name="Freihandform 583"/>
              <p:cNvSpPr>
                <a:spLocks/>
              </p:cNvSpPr>
              <p:nvPr/>
            </p:nvSpPr>
            <p:spPr bwMode="auto">
              <a:xfrm>
                <a:off x="1333500" y="3466639"/>
                <a:ext cx="2246313" cy="267161"/>
              </a:xfrm>
              <a:custGeom>
                <a:avLst/>
                <a:gdLst>
                  <a:gd name="T0" fmla="*/ 0 w 2387600"/>
                  <a:gd name="T1" fmla="*/ 114761 h 267161"/>
                  <a:gd name="T2" fmla="*/ 300722 w 2387600"/>
                  <a:gd name="T3" fmla="*/ 461 h 267161"/>
                  <a:gd name="T4" fmla="*/ 586776 w 2387600"/>
                  <a:gd name="T5" fmla="*/ 152861 h 267161"/>
                  <a:gd name="T6" fmla="*/ 1180886 w 2387600"/>
                  <a:gd name="T7" fmla="*/ 102061 h 267161"/>
                  <a:gd name="T8" fmla="*/ 1378923 w 2387600"/>
                  <a:gd name="T9" fmla="*/ 267161 h 267161"/>
                  <a:gd name="T10" fmla="*/ 1378923 w 2387600"/>
                  <a:gd name="T11" fmla="*/ 267161 h 267161"/>
                  <a:gd name="T12" fmla="*/ 1378923 w 2387600"/>
                  <a:gd name="T13" fmla="*/ 267161 h 267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7600" h="267161">
                    <a:moveTo>
                      <a:pt x="0" y="114761"/>
                    </a:moveTo>
                    <a:cubicBezTo>
                      <a:pt x="175683" y="54436"/>
                      <a:pt x="351367" y="-5889"/>
                      <a:pt x="520700" y="461"/>
                    </a:cubicBezTo>
                    <a:cubicBezTo>
                      <a:pt x="690033" y="6811"/>
                      <a:pt x="762000" y="135928"/>
                      <a:pt x="1016000" y="152861"/>
                    </a:cubicBezTo>
                    <a:cubicBezTo>
                      <a:pt x="1270000" y="169794"/>
                      <a:pt x="1816100" y="83011"/>
                      <a:pt x="2044700" y="102061"/>
                    </a:cubicBezTo>
                    <a:cubicBezTo>
                      <a:pt x="2273300" y="121111"/>
                      <a:pt x="2387600" y="267161"/>
                      <a:pt x="2387600" y="267161"/>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3961" name="Gerade Verbindung 584"/>
              <p:cNvCxnSpPr>
                <a:cxnSpLocks noChangeShapeType="1"/>
                <a:stCxn id="33960" idx="0"/>
              </p:cNvCxnSpPr>
              <p:nvPr/>
            </p:nvCxnSpPr>
            <p:spPr bwMode="auto">
              <a:xfrm>
                <a:off x="1333500" y="3581400"/>
                <a:ext cx="130175" cy="152400"/>
              </a:xfrm>
              <a:prstGeom prst="line">
                <a:avLst/>
              </a:prstGeom>
              <a:noFill/>
              <a:ln w="19050"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62" name="Gerade Verbindung 585"/>
              <p:cNvCxnSpPr>
                <a:cxnSpLocks noChangeShapeType="1"/>
                <a:stCxn id="33960" idx="4"/>
              </p:cNvCxnSpPr>
              <p:nvPr/>
            </p:nvCxnSpPr>
            <p:spPr bwMode="auto">
              <a:xfrm flipH="1">
                <a:off x="3446615" y="3733800"/>
                <a:ext cx="133198" cy="131762"/>
              </a:xfrm>
              <a:prstGeom prst="line">
                <a:avLst/>
              </a:prstGeom>
              <a:noFill/>
              <a:ln w="19050"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942" name="Freihandform 586"/>
            <p:cNvSpPr>
              <a:spLocks/>
            </p:cNvSpPr>
            <p:nvPr/>
          </p:nvSpPr>
          <p:spPr bwMode="auto">
            <a:xfrm>
              <a:off x="6818400" y="2045641"/>
              <a:ext cx="804376" cy="67330"/>
            </a:xfrm>
            <a:custGeom>
              <a:avLst/>
              <a:gdLst>
                <a:gd name="T0" fmla="*/ 0 w 2108200"/>
                <a:gd name="T1" fmla="*/ 9 h 156551"/>
                <a:gd name="T2" fmla="*/ 72 w 2108200"/>
                <a:gd name="T3" fmla="*/ 2 h 156551"/>
                <a:gd name="T4" fmla="*/ 137 w 2108200"/>
                <a:gd name="T5" fmla="*/ 40 h 156551"/>
                <a:gd name="T6" fmla="*/ 283 w 2108200"/>
                <a:gd name="T7" fmla="*/ 79 h 156551"/>
                <a:gd name="T8" fmla="*/ 283 w 2108200"/>
                <a:gd name="T9" fmla="*/ 79 h 156551"/>
                <a:gd name="T10" fmla="*/ 361 w 2108200"/>
                <a:gd name="T11" fmla="*/ 66 h 156551"/>
                <a:gd name="T12" fmla="*/ 361 w 2108200"/>
                <a:gd name="T13" fmla="*/ 66 h 156551"/>
                <a:gd name="T14" fmla="*/ 361 w 2108200"/>
                <a:gd name="T15" fmla="*/ 66 h 1565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8200" h="156551">
                  <a:moveTo>
                    <a:pt x="0" y="16851"/>
                  </a:moveTo>
                  <a:cubicBezTo>
                    <a:pt x="142875" y="5209"/>
                    <a:pt x="285750" y="-6432"/>
                    <a:pt x="419100" y="4151"/>
                  </a:cubicBezTo>
                  <a:cubicBezTo>
                    <a:pt x="552450" y="14734"/>
                    <a:pt x="594783" y="54951"/>
                    <a:pt x="800100" y="80351"/>
                  </a:cubicBezTo>
                  <a:cubicBezTo>
                    <a:pt x="1005417" y="105751"/>
                    <a:pt x="1651000" y="156551"/>
                    <a:pt x="1651000" y="156551"/>
                  </a:cubicBezTo>
                  <a:lnTo>
                    <a:pt x="2108200" y="131151"/>
                  </a:ln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43" name="Freihandform 587"/>
            <p:cNvSpPr>
              <a:spLocks/>
            </p:cNvSpPr>
            <p:nvPr/>
          </p:nvSpPr>
          <p:spPr bwMode="auto">
            <a:xfrm>
              <a:off x="6292172" y="2156254"/>
              <a:ext cx="621640" cy="408787"/>
            </a:xfrm>
            <a:custGeom>
              <a:avLst/>
              <a:gdLst>
                <a:gd name="T0" fmla="*/ 472 w 1525594"/>
                <a:gd name="T1" fmla="*/ 0 h 1079500"/>
                <a:gd name="T2" fmla="*/ 433 w 1525594"/>
                <a:gd name="T3" fmla="*/ 8 h 1079500"/>
                <a:gd name="T4" fmla="*/ 307 w 1525594"/>
                <a:gd name="T5" fmla="*/ 10 h 1079500"/>
                <a:gd name="T6" fmla="*/ 154 w 1525594"/>
                <a:gd name="T7" fmla="*/ 27 h 1079500"/>
                <a:gd name="T8" fmla="*/ 44 w 1525594"/>
                <a:gd name="T9" fmla="*/ 69 h 1079500"/>
                <a:gd name="T10" fmla="*/ 40 w 1525594"/>
                <a:gd name="T11" fmla="*/ 89 h 1079500"/>
                <a:gd name="T12" fmla="*/ 0 w 1525594"/>
                <a:gd name="T13" fmla="*/ 118 h 1079500"/>
                <a:gd name="T14" fmla="*/ 20 w 1525594"/>
                <a:gd name="T15" fmla="*/ 161 h 1079500"/>
                <a:gd name="T16" fmla="*/ 56 w 1525594"/>
                <a:gd name="T17" fmla="*/ 173 h 1079500"/>
                <a:gd name="T18" fmla="*/ 56 w 1525594"/>
                <a:gd name="T19" fmla="*/ 173 h 1079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5594" h="1079500">
                  <a:moveTo>
                    <a:pt x="1525594" y="0"/>
                  </a:moveTo>
                  <a:cubicBezTo>
                    <a:pt x="1506544" y="20108"/>
                    <a:pt x="1487494" y="40217"/>
                    <a:pt x="1398594" y="50800"/>
                  </a:cubicBezTo>
                  <a:cubicBezTo>
                    <a:pt x="1309694" y="61383"/>
                    <a:pt x="1142477" y="44450"/>
                    <a:pt x="992194" y="63500"/>
                  </a:cubicBezTo>
                  <a:cubicBezTo>
                    <a:pt x="841911" y="82550"/>
                    <a:pt x="638711" y="103717"/>
                    <a:pt x="496894" y="165100"/>
                  </a:cubicBezTo>
                  <a:cubicBezTo>
                    <a:pt x="355077" y="226483"/>
                    <a:pt x="202677" y="366183"/>
                    <a:pt x="141294" y="431800"/>
                  </a:cubicBezTo>
                  <a:cubicBezTo>
                    <a:pt x="79911" y="497417"/>
                    <a:pt x="151877" y="508000"/>
                    <a:pt x="128594" y="558800"/>
                  </a:cubicBezTo>
                  <a:cubicBezTo>
                    <a:pt x="105311" y="609600"/>
                    <a:pt x="12177" y="662517"/>
                    <a:pt x="1594" y="736600"/>
                  </a:cubicBezTo>
                  <a:cubicBezTo>
                    <a:pt x="-8989" y="810683"/>
                    <a:pt x="35461" y="946150"/>
                    <a:pt x="65094" y="1003300"/>
                  </a:cubicBezTo>
                  <a:cubicBezTo>
                    <a:pt x="94727" y="1060450"/>
                    <a:pt x="179394" y="1079500"/>
                    <a:pt x="179394" y="107950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3944" name="Gerade Verbindung mit Pfeil 588"/>
            <p:cNvCxnSpPr>
              <a:cxnSpLocks noChangeShapeType="1"/>
              <a:stCxn id="33943" idx="0"/>
            </p:cNvCxnSpPr>
            <p:nvPr/>
          </p:nvCxnSpPr>
          <p:spPr bwMode="auto">
            <a:xfrm flipV="1">
              <a:off x="6913812" y="2128300"/>
              <a:ext cx="106733" cy="27954"/>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45" name="Freihandform 589"/>
            <p:cNvSpPr>
              <a:spLocks/>
            </p:cNvSpPr>
            <p:nvPr/>
          </p:nvSpPr>
          <p:spPr bwMode="auto">
            <a:xfrm>
              <a:off x="5419554" y="2425573"/>
              <a:ext cx="1180482" cy="385434"/>
            </a:xfrm>
            <a:custGeom>
              <a:avLst/>
              <a:gdLst>
                <a:gd name="T0" fmla="*/ 7 w 2897074"/>
                <a:gd name="T1" fmla="*/ 95 h 1017830"/>
                <a:gd name="T2" fmla="*/ 74 w 2897074"/>
                <a:gd name="T3" fmla="*/ 114 h 1017830"/>
                <a:gd name="T4" fmla="*/ 137 w 2897074"/>
                <a:gd name="T5" fmla="*/ 142 h 1017830"/>
                <a:gd name="T6" fmla="*/ 156 w 2897074"/>
                <a:gd name="T7" fmla="*/ 159 h 1017830"/>
                <a:gd name="T8" fmla="*/ 282 w 2897074"/>
                <a:gd name="T9" fmla="*/ 163 h 1017830"/>
                <a:gd name="T10" fmla="*/ 412 w 2897074"/>
                <a:gd name="T11" fmla="*/ 153 h 1017830"/>
                <a:gd name="T12" fmla="*/ 487 w 2897074"/>
                <a:gd name="T13" fmla="*/ 148 h 1017830"/>
                <a:gd name="T14" fmla="*/ 754 w 2897074"/>
                <a:gd name="T15" fmla="*/ 150 h 1017830"/>
                <a:gd name="T16" fmla="*/ 868 w 2897074"/>
                <a:gd name="T17" fmla="*/ 144 h 1017830"/>
                <a:gd name="T18" fmla="*/ 892 w 2897074"/>
                <a:gd name="T19" fmla="*/ 108 h 1017830"/>
                <a:gd name="T20" fmla="*/ 786 w 2897074"/>
                <a:gd name="T21" fmla="*/ 75 h 1017830"/>
                <a:gd name="T22" fmla="*/ 683 w 2897074"/>
                <a:gd name="T23" fmla="*/ 57 h 1017830"/>
                <a:gd name="T24" fmla="*/ 471 w 2897074"/>
                <a:gd name="T25" fmla="*/ 57 h 1017830"/>
                <a:gd name="T26" fmla="*/ 404 w 2897074"/>
                <a:gd name="T27" fmla="*/ 31 h 1017830"/>
                <a:gd name="T28" fmla="*/ 251 w 2897074"/>
                <a:gd name="T29" fmla="*/ 28 h 1017830"/>
                <a:gd name="T30" fmla="*/ 145 w 2897074"/>
                <a:gd name="T31" fmla="*/ 28 h 1017830"/>
                <a:gd name="T32" fmla="*/ 15 w 2897074"/>
                <a:gd name="T33" fmla="*/ 8 h 1017830"/>
                <a:gd name="T34" fmla="*/ 3 w 2897074"/>
                <a:gd name="T35" fmla="*/ 0 h 1017830"/>
                <a:gd name="T36" fmla="*/ 3 w 2897074"/>
                <a:gd name="T37" fmla="*/ 0 h 10178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97074" h="1017830">
                  <a:moveTo>
                    <a:pt x="22225" y="596900"/>
                  </a:moveTo>
                  <a:cubicBezTo>
                    <a:pt x="95250" y="629708"/>
                    <a:pt x="168275" y="662517"/>
                    <a:pt x="238125" y="711200"/>
                  </a:cubicBezTo>
                  <a:cubicBezTo>
                    <a:pt x="307975" y="759883"/>
                    <a:pt x="396875" y="842433"/>
                    <a:pt x="441325" y="889000"/>
                  </a:cubicBezTo>
                  <a:cubicBezTo>
                    <a:pt x="485775" y="935567"/>
                    <a:pt x="426508" y="969433"/>
                    <a:pt x="504825" y="990600"/>
                  </a:cubicBezTo>
                  <a:cubicBezTo>
                    <a:pt x="583142" y="1011767"/>
                    <a:pt x="773642" y="1022350"/>
                    <a:pt x="911225" y="1016000"/>
                  </a:cubicBezTo>
                  <a:cubicBezTo>
                    <a:pt x="1048808" y="1009650"/>
                    <a:pt x="1220258" y="967317"/>
                    <a:pt x="1330325" y="952500"/>
                  </a:cubicBezTo>
                  <a:cubicBezTo>
                    <a:pt x="1440392" y="937683"/>
                    <a:pt x="1571625" y="927100"/>
                    <a:pt x="1571625" y="927100"/>
                  </a:cubicBezTo>
                  <a:cubicBezTo>
                    <a:pt x="1755775" y="924983"/>
                    <a:pt x="2229908" y="944033"/>
                    <a:pt x="2435225" y="939800"/>
                  </a:cubicBezTo>
                  <a:cubicBezTo>
                    <a:pt x="2640542" y="935567"/>
                    <a:pt x="2729442" y="946150"/>
                    <a:pt x="2803525" y="901700"/>
                  </a:cubicBezTo>
                  <a:cubicBezTo>
                    <a:pt x="2877608" y="857250"/>
                    <a:pt x="2924175" y="745067"/>
                    <a:pt x="2879725" y="673100"/>
                  </a:cubicBezTo>
                  <a:cubicBezTo>
                    <a:pt x="2835275" y="601133"/>
                    <a:pt x="2649008" y="522817"/>
                    <a:pt x="2536825" y="469900"/>
                  </a:cubicBezTo>
                  <a:cubicBezTo>
                    <a:pt x="2424642" y="416983"/>
                    <a:pt x="2375958" y="374650"/>
                    <a:pt x="2206625" y="355600"/>
                  </a:cubicBezTo>
                  <a:cubicBezTo>
                    <a:pt x="2037292" y="336550"/>
                    <a:pt x="1671108" y="383117"/>
                    <a:pt x="1520825" y="355600"/>
                  </a:cubicBezTo>
                  <a:cubicBezTo>
                    <a:pt x="1370542" y="328083"/>
                    <a:pt x="1423458" y="220133"/>
                    <a:pt x="1304925" y="190500"/>
                  </a:cubicBezTo>
                  <a:cubicBezTo>
                    <a:pt x="1186392" y="160867"/>
                    <a:pt x="949325" y="179917"/>
                    <a:pt x="809625" y="177800"/>
                  </a:cubicBezTo>
                  <a:cubicBezTo>
                    <a:pt x="669925" y="175683"/>
                    <a:pt x="593725" y="198967"/>
                    <a:pt x="466725" y="177800"/>
                  </a:cubicBezTo>
                  <a:cubicBezTo>
                    <a:pt x="339725" y="156633"/>
                    <a:pt x="123825" y="80433"/>
                    <a:pt x="47625" y="50800"/>
                  </a:cubicBezTo>
                  <a:cubicBezTo>
                    <a:pt x="-28575" y="21167"/>
                    <a:pt x="9525" y="0"/>
                    <a:pt x="9525"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946" name="Gruppieren 50"/>
            <p:cNvGrpSpPr>
              <a:grpSpLocks/>
            </p:cNvGrpSpPr>
            <p:nvPr/>
          </p:nvGrpSpPr>
          <p:grpSpPr bwMode="auto">
            <a:xfrm>
              <a:off x="7743864" y="2007680"/>
              <a:ext cx="123551" cy="90174"/>
              <a:chOff x="5745163" y="4373563"/>
              <a:chExt cx="303212" cy="238125"/>
            </a:xfrm>
          </p:grpSpPr>
          <p:sp>
            <p:nvSpPr>
              <p:cNvPr id="33955"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56"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57"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58"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59"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3947" name="Gruppieren 597"/>
            <p:cNvGrpSpPr>
              <a:grpSpLocks/>
            </p:cNvGrpSpPr>
            <p:nvPr/>
          </p:nvGrpSpPr>
          <p:grpSpPr bwMode="auto">
            <a:xfrm>
              <a:off x="7905996" y="1853060"/>
              <a:ext cx="451050" cy="214540"/>
              <a:chOff x="7210163" y="2768044"/>
              <a:chExt cx="1106943" cy="419024"/>
            </a:xfrm>
          </p:grpSpPr>
          <p:cxnSp>
            <p:nvCxnSpPr>
              <p:cNvPr id="33952" name="Gerade Verbindung 598"/>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3" name="Gerade Verbindung mit Pfeil 599"/>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4" name="Gerade Verbindung 600"/>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948" name="Gruppieren 601"/>
            <p:cNvGrpSpPr>
              <a:grpSpLocks/>
            </p:cNvGrpSpPr>
            <p:nvPr/>
          </p:nvGrpSpPr>
          <p:grpSpPr bwMode="auto">
            <a:xfrm>
              <a:off x="6519943" y="1738048"/>
              <a:ext cx="1189591" cy="336448"/>
              <a:chOff x="5620566" y="2540293"/>
              <a:chExt cx="1107449" cy="598780"/>
            </a:xfrm>
          </p:grpSpPr>
          <p:cxnSp>
            <p:nvCxnSpPr>
              <p:cNvPr id="33949" name="Gerade Verbindung 602"/>
              <p:cNvCxnSpPr>
                <a:cxnSpLocks noChangeShapeType="1"/>
              </p:cNvCxnSpPr>
              <p:nvPr/>
            </p:nvCxnSpPr>
            <p:spPr bwMode="auto">
              <a:xfrm flipH="1" flipV="1">
                <a:off x="6556077" y="2998080"/>
                <a:ext cx="171938" cy="816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0" name="Gerade Verbindung mit Pfeil 603"/>
              <p:cNvCxnSpPr>
                <a:cxnSpLocks noChangeShapeType="1"/>
              </p:cNvCxnSpPr>
              <p:nvPr/>
            </p:nvCxnSpPr>
            <p:spPr bwMode="auto">
              <a:xfrm flipH="1" flipV="1">
                <a:off x="5620566" y="2540293"/>
                <a:ext cx="935511" cy="58686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51" name="Gerade Verbindung 604"/>
              <p:cNvCxnSpPr>
                <a:cxnSpLocks noChangeShapeType="1"/>
              </p:cNvCxnSpPr>
              <p:nvPr/>
            </p:nvCxnSpPr>
            <p:spPr bwMode="auto">
              <a:xfrm>
                <a:off x="6556077" y="3014304"/>
                <a:ext cx="8636" cy="12476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3799" name="Gruppieren 222"/>
          <p:cNvGrpSpPr>
            <a:grpSpLocks/>
          </p:cNvGrpSpPr>
          <p:nvPr/>
        </p:nvGrpSpPr>
        <p:grpSpPr bwMode="auto">
          <a:xfrm>
            <a:off x="744538" y="3898900"/>
            <a:ext cx="4119562" cy="2330450"/>
            <a:chOff x="172500" y="4029113"/>
            <a:chExt cx="4708464" cy="2446300"/>
          </a:xfrm>
        </p:grpSpPr>
        <p:pic>
          <p:nvPicPr>
            <p:cNvPr id="33801" name="Grafik 3"/>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66840" y="4029113"/>
              <a:ext cx="4444429" cy="24463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3802" name="Group 5"/>
            <p:cNvGrpSpPr>
              <a:grpSpLocks/>
            </p:cNvGrpSpPr>
            <p:nvPr/>
          </p:nvGrpSpPr>
          <p:grpSpPr bwMode="auto">
            <a:xfrm>
              <a:off x="4261445" y="5769606"/>
              <a:ext cx="397638" cy="355389"/>
              <a:chOff x="3984" y="2467"/>
              <a:chExt cx="480" cy="429"/>
            </a:xfrm>
          </p:grpSpPr>
          <p:grpSp>
            <p:nvGrpSpPr>
              <p:cNvPr id="33913" name="Group 6"/>
              <p:cNvGrpSpPr>
                <a:grpSpLocks/>
              </p:cNvGrpSpPr>
              <p:nvPr/>
            </p:nvGrpSpPr>
            <p:grpSpPr bwMode="auto">
              <a:xfrm>
                <a:off x="3990" y="2467"/>
                <a:ext cx="474" cy="289"/>
                <a:chOff x="2677" y="843"/>
                <a:chExt cx="610" cy="389"/>
              </a:xfrm>
            </p:grpSpPr>
            <p:sp>
              <p:nvSpPr>
                <p:cNvPr id="33915"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16"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17"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18"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19"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20"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21"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33914" name="Line 15"/>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3803" name="Group 16"/>
            <p:cNvGrpSpPr>
              <a:grpSpLocks/>
            </p:cNvGrpSpPr>
            <p:nvPr/>
          </p:nvGrpSpPr>
          <p:grpSpPr bwMode="auto">
            <a:xfrm>
              <a:off x="3075155" y="5290784"/>
              <a:ext cx="498704" cy="222014"/>
              <a:chOff x="344" y="2569"/>
              <a:chExt cx="602" cy="268"/>
            </a:xfrm>
          </p:grpSpPr>
          <p:grpSp>
            <p:nvGrpSpPr>
              <p:cNvPr id="33905" name="Gruppieren 41"/>
              <p:cNvGrpSpPr>
                <a:grpSpLocks/>
              </p:cNvGrpSpPr>
              <p:nvPr/>
            </p:nvGrpSpPr>
            <p:grpSpPr bwMode="auto">
              <a:xfrm>
                <a:off x="473" y="2569"/>
                <a:ext cx="300" cy="229"/>
                <a:chOff x="1417638" y="2201863"/>
                <a:chExt cx="476252" cy="365125"/>
              </a:xfrm>
            </p:grpSpPr>
            <p:sp>
              <p:nvSpPr>
                <p:cNvPr id="33908"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09" name="Line 39"/>
                <p:cNvSpPr>
                  <a:spLocks noChangeShapeType="1"/>
                </p:cNvSpPr>
                <p:nvPr/>
              </p:nvSpPr>
              <p:spPr bwMode="auto">
                <a:xfrm flipV="1">
                  <a:off x="1417638" y="2270125"/>
                  <a:ext cx="47466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10" name="Line 40"/>
                <p:cNvSpPr>
                  <a:spLocks noChangeShapeType="1"/>
                </p:cNvSpPr>
                <p:nvPr/>
              </p:nvSpPr>
              <p:spPr bwMode="auto">
                <a:xfrm>
                  <a:off x="1430338" y="2271713"/>
                  <a:ext cx="463552"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11" name="AutoShape 41"/>
                <p:cNvSpPr>
                  <a:spLocks noChangeArrowheads="1"/>
                </p:cNvSpPr>
                <p:nvPr/>
              </p:nvSpPr>
              <p:spPr bwMode="auto">
                <a:xfrm>
                  <a:off x="1616074"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912"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621" name="Rechteck 620"/>
              <p:cNvSpPr/>
              <p:nvPr/>
            </p:nvSpPr>
            <p:spPr>
              <a:xfrm>
                <a:off x="345" y="2681"/>
                <a:ext cx="186" cy="155"/>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3.</a:t>
                </a:r>
              </a:p>
            </p:txBody>
          </p:sp>
          <p:sp>
            <p:nvSpPr>
              <p:cNvPr id="622" name="Rechteck 621"/>
              <p:cNvSpPr/>
              <p:nvPr/>
            </p:nvSpPr>
            <p:spPr>
              <a:xfrm>
                <a:off x="741" y="2681"/>
                <a:ext cx="206" cy="155"/>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3804" name="Freeform 25"/>
            <p:cNvSpPr>
              <a:spLocks/>
            </p:cNvSpPr>
            <p:nvPr/>
          </p:nvSpPr>
          <p:spPr bwMode="auto">
            <a:xfrm>
              <a:off x="271810" y="4389473"/>
              <a:ext cx="1351968" cy="270891"/>
            </a:xfrm>
            <a:custGeom>
              <a:avLst/>
              <a:gdLst>
                <a:gd name="T0" fmla="*/ 0 w 1632"/>
                <a:gd name="T1" fmla="*/ 2147483647 h 327"/>
                <a:gd name="T2" fmla="*/ 2147483647 w 1632"/>
                <a:gd name="T3" fmla="*/ 2147483647 h 327"/>
                <a:gd name="T4" fmla="*/ 2147483647 w 1632"/>
                <a:gd name="T5" fmla="*/ 2147483647 h 327"/>
                <a:gd name="T6" fmla="*/ 2147483647 w 1632"/>
                <a:gd name="T7" fmla="*/ 2147483647 h 327"/>
                <a:gd name="T8" fmla="*/ 2147483647 w 1632"/>
                <a:gd name="T9" fmla="*/ 2147483647 h 327"/>
                <a:gd name="T10" fmla="*/ 2147483647 w 1632"/>
                <a:gd name="T11" fmla="*/ 2147483647 h 327"/>
                <a:gd name="T12" fmla="*/ 2147483647 w 1632"/>
                <a:gd name="T13" fmla="*/ 2147483647 h 327"/>
                <a:gd name="T14" fmla="*/ 2147483647 w 1632"/>
                <a:gd name="T15" fmla="*/ 2147483647 h 327"/>
                <a:gd name="T16" fmla="*/ 2147483647 w 1632"/>
                <a:gd name="T17" fmla="*/ 2147483647 h 3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2" h="327">
                  <a:moveTo>
                    <a:pt x="0" y="135"/>
                  </a:moveTo>
                  <a:cubicBezTo>
                    <a:pt x="76" y="133"/>
                    <a:pt x="152" y="131"/>
                    <a:pt x="216" y="111"/>
                  </a:cubicBezTo>
                  <a:cubicBezTo>
                    <a:pt x="280" y="91"/>
                    <a:pt x="333" y="30"/>
                    <a:pt x="384" y="15"/>
                  </a:cubicBezTo>
                  <a:cubicBezTo>
                    <a:pt x="435" y="0"/>
                    <a:pt x="453" y="8"/>
                    <a:pt x="520" y="23"/>
                  </a:cubicBezTo>
                  <a:cubicBezTo>
                    <a:pt x="587" y="38"/>
                    <a:pt x="699" y="72"/>
                    <a:pt x="784" y="103"/>
                  </a:cubicBezTo>
                  <a:cubicBezTo>
                    <a:pt x="869" y="134"/>
                    <a:pt x="949" y="172"/>
                    <a:pt x="1032" y="207"/>
                  </a:cubicBezTo>
                  <a:cubicBezTo>
                    <a:pt x="1115" y="242"/>
                    <a:pt x="1199" y="295"/>
                    <a:pt x="1280" y="311"/>
                  </a:cubicBezTo>
                  <a:cubicBezTo>
                    <a:pt x="1361" y="327"/>
                    <a:pt x="1461" y="304"/>
                    <a:pt x="1520" y="303"/>
                  </a:cubicBezTo>
                  <a:cubicBezTo>
                    <a:pt x="1579" y="302"/>
                    <a:pt x="1613" y="303"/>
                    <a:pt x="1632" y="303"/>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05" name="Freeform 27"/>
            <p:cNvSpPr>
              <a:spLocks/>
            </p:cNvSpPr>
            <p:nvPr/>
          </p:nvSpPr>
          <p:spPr bwMode="auto">
            <a:xfrm>
              <a:off x="4513277" y="4461544"/>
              <a:ext cx="198819" cy="19882"/>
            </a:xfrm>
            <a:custGeom>
              <a:avLst/>
              <a:gdLst>
                <a:gd name="T0" fmla="*/ 0 w 240"/>
                <a:gd name="T1" fmla="*/ 0 h 24"/>
                <a:gd name="T2" fmla="*/ 2147483647 w 240"/>
                <a:gd name="T3" fmla="*/ 2147483647 h 24"/>
                <a:gd name="T4" fmla="*/ 2147483647 w 240"/>
                <a:gd name="T5" fmla="*/ 2147483647 h 24"/>
                <a:gd name="T6" fmla="*/ 0 60000 65536"/>
                <a:gd name="T7" fmla="*/ 0 60000 65536"/>
                <a:gd name="T8" fmla="*/ 0 60000 65536"/>
              </a:gdLst>
              <a:ahLst/>
              <a:cxnLst>
                <a:cxn ang="T6">
                  <a:pos x="T0" y="T1"/>
                </a:cxn>
                <a:cxn ang="T7">
                  <a:pos x="T2" y="T3"/>
                </a:cxn>
                <a:cxn ang="T8">
                  <a:pos x="T4" y="T5"/>
                </a:cxn>
              </a:cxnLst>
              <a:rect l="0" t="0" r="r" b="b"/>
              <a:pathLst>
                <a:path w="240" h="24">
                  <a:moveTo>
                    <a:pt x="0" y="0"/>
                  </a:moveTo>
                  <a:cubicBezTo>
                    <a:pt x="64" y="2"/>
                    <a:pt x="128" y="4"/>
                    <a:pt x="168" y="8"/>
                  </a:cubicBezTo>
                  <a:cubicBezTo>
                    <a:pt x="208" y="12"/>
                    <a:pt x="229" y="21"/>
                    <a:pt x="240" y="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06" name="Text Box 28"/>
            <p:cNvSpPr txBox="1">
              <a:spLocks noChangeArrowheads="1"/>
            </p:cNvSpPr>
            <p:nvPr/>
          </p:nvSpPr>
          <p:spPr bwMode="auto">
            <a:xfrm rot="-689388">
              <a:off x="172500" y="4431216"/>
              <a:ext cx="7312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000" b="1"/>
                <a:t>PL GVPL</a:t>
              </a:r>
            </a:p>
          </p:txBody>
        </p:sp>
        <p:sp>
          <p:nvSpPr>
            <p:cNvPr id="33807" name="Freeform 41"/>
            <p:cNvSpPr>
              <a:spLocks/>
            </p:cNvSpPr>
            <p:nvPr/>
          </p:nvSpPr>
          <p:spPr bwMode="auto">
            <a:xfrm>
              <a:off x="291692" y="4507935"/>
              <a:ext cx="4413777" cy="444029"/>
            </a:xfrm>
            <a:custGeom>
              <a:avLst/>
              <a:gdLst>
                <a:gd name="T0" fmla="*/ 0 w 5328"/>
                <a:gd name="T1" fmla="*/ 2147483647 h 536"/>
                <a:gd name="T2" fmla="*/ 2147483647 w 5328"/>
                <a:gd name="T3" fmla="*/ 2147483647 h 536"/>
                <a:gd name="T4" fmla="*/ 2147483647 w 5328"/>
                <a:gd name="T5" fmla="*/ 2147483647 h 536"/>
                <a:gd name="T6" fmla="*/ 2147483647 w 5328"/>
                <a:gd name="T7" fmla="*/ 2147483647 h 536"/>
                <a:gd name="T8" fmla="*/ 2147483647 w 5328"/>
                <a:gd name="T9" fmla="*/ 2147483647 h 536"/>
                <a:gd name="T10" fmla="*/ 2147483647 w 5328"/>
                <a:gd name="T11" fmla="*/ 2147483647 h 536"/>
                <a:gd name="T12" fmla="*/ 2147483647 w 5328"/>
                <a:gd name="T13" fmla="*/ 2147483647 h 536"/>
                <a:gd name="T14" fmla="*/ 2147483647 w 5328"/>
                <a:gd name="T15" fmla="*/ 2147483647 h 536"/>
                <a:gd name="T16" fmla="*/ 2147483647 w 5328"/>
                <a:gd name="T17" fmla="*/ 2147483647 h 536"/>
                <a:gd name="T18" fmla="*/ 2147483647 w 5328"/>
                <a:gd name="T19" fmla="*/ 2147483647 h 536"/>
                <a:gd name="T20" fmla="*/ 2147483647 w 5328"/>
                <a:gd name="T21" fmla="*/ 2147483647 h 536"/>
                <a:gd name="T22" fmla="*/ 2147483647 w 5328"/>
                <a:gd name="T23" fmla="*/ 2147483647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28" h="536">
                  <a:moveTo>
                    <a:pt x="0" y="368"/>
                  </a:moveTo>
                  <a:cubicBezTo>
                    <a:pt x="171" y="389"/>
                    <a:pt x="343" y="411"/>
                    <a:pt x="480" y="400"/>
                  </a:cubicBezTo>
                  <a:cubicBezTo>
                    <a:pt x="617" y="389"/>
                    <a:pt x="645" y="345"/>
                    <a:pt x="824" y="304"/>
                  </a:cubicBezTo>
                  <a:cubicBezTo>
                    <a:pt x="1003" y="263"/>
                    <a:pt x="1377" y="184"/>
                    <a:pt x="1552" y="152"/>
                  </a:cubicBezTo>
                  <a:cubicBezTo>
                    <a:pt x="1727" y="120"/>
                    <a:pt x="1767" y="133"/>
                    <a:pt x="1872" y="112"/>
                  </a:cubicBezTo>
                  <a:cubicBezTo>
                    <a:pt x="1977" y="91"/>
                    <a:pt x="2088" y="41"/>
                    <a:pt x="2184" y="24"/>
                  </a:cubicBezTo>
                  <a:cubicBezTo>
                    <a:pt x="2280" y="7"/>
                    <a:pt x="2363" y="0"/>
                    <a:pt x="2448" y="8"/>
                  </a:cubicBezTo>
                  <a:cubicBezTo>
                    <a:pt x="2533" y="16"/>
                    <a:pt x="2557" y="20"/>
                    <a:pt x="2696" y="72"/>
                  </a:cubicBezTo>
                  <a:cubicBezTo>
                    <a:pt x="2835" y="124"/>
                    <a:pt x="3144" y="261"/>
                    <a:pt x="3280" y="320"/>
                  </a:cubicBezTo>
                  <a:cubicBezTo>
                    <a:pt x="3416" y="379"/>
                    <a:pt x="3313" y="403"/>
                    <a:pt x="3512" y="424"/>
                  </a:cubicBezTo>
                  <a:cubicBezTo>
                    <a:pt x="3711" y="445"/>
                    <a:pt x="4169" y="429"/>
                    <a:pt x="4472" y="448"/>
                  </a:cubicBezTo>
                  <a:cubicBezTo>
                    <a:pt x="4775" y="467"/>
                    <a:pt x="5188" y="523"/>
                    <a:pt x="5328" y="53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08" name="Text Box 42"/>
            <p:cNvSpPr txBox="1">
              <a:spLocks noChangeArrowheads="1"/>
            </p:cNvSpPr>
            <p:nvPr/>
          </p:nvSpPr>
          <p:spPr bwMode="auto">
            <a:xfrm>
              <a:off x="270982" y="4847584"/>
              <a:ext cx="5341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000" b="1"/>
                <a:t>FEBA</a:t>
              </a:r>
            </a:p>
          </p:txBody>
        </p:sp>
        <p:grpSp>
          <p:nvGrpSpPr>
            <p:cNvPr id="33809" name="Group 100"/>
            <p:cNvGrpSpPr>
              <a:grpSpLocks/>
            </p:cNvGrpSpPr>
            <p:nvPr/>
          </p:nvGrpSpPr>
          <p:grpSpPr bwMode="auto">
            <a:xfrm>
              <a:off x="2602132" y="4462373"/>
              <a:ext cx="173966" cy="149942"/>
              <a:chOff x="1663" y="3029"/>
              <a:chExt cx="210" cy="217"/>
            </a:xfrm>
          </p:grpSpPr>
          <p:sp>
            <p:nvSpPr>
              <p:cNvPr id="33881" name="AutoShape 101"/>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882" name="Line 102"/>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83" name="Line 103"/>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84" name="Line 104"/>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85" name="Line 105"/>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86" name="Line 106"/>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87" name="Line 107"/>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888" name="Group 108"/>
              <p:cNvGrpSpPr>
                <a:grpSpLocks/>
              </p:cNvGrpSpPr>
              <p:nvPr/>
            </p:nvGrpSpPr>
            <p:grpSpPr bwMode="auto">
              <a:xfrm rot="3730572">
                <a:off x="1677" y="3079"/>
                <a:ext cx="88" cy="116"/>
                <a:chOff x="1299" y="2934"/>
                <a:chExt cx="137" cy="201"/>
              </a:xfrm>
            </p:grpSpPr>
            <p:sp>
              <p:nvSpPr>
                <p:cNvPr id="33899" name="Line 109"/>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00" name="Line 110"/>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01" name="Line 111"/>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02" name="Line 112"/>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03" name="Line 113"/>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904" name="Line 114"/>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3889" name="Line 115"/>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90" name="Line 116"/>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91" name="Line 117"/>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92" name="Line 118"/>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93" name="Line 119"/>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94" name="Line 120"/>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95" name="Line 121"/>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896" name="Group 122"/>
              <p:cNvGrpSpPr>
                <a:grpSpLocks/>
              </p:cNvGrpSpPr>
              <p:nvPr/>
            </p:nvGrpSpPr>
            <p:grpSpPr bwMode="auto">
              <a:xfrm>
                <a:off x="1753" y="3029"/>
                <a:ext cx="52" cy="27"/>
                <a:chOff x="544" y="3132"/>
                <a:chExt cx="69" cy="29"/>
              </a:xfrm>
            </p:grpSpPr>
            <p:sp>
              <p:nvSpPr>
                <p:cNvPr id="33897" name="Oval 123"/>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898" name="Oval 124"/>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33810" name="Group 125"/>
            <p:cNvGrpSpPr>
              <a:grpSpLocks/>
            </p:cNvGrpSpPr>
            <p:nvPr/>
          </p:nvGrpSpPr>
          <p:grpSpPr bwMode="auto">
            <a:xfrm>
              <a:off x="1805200" y="4507935"/>
              <a:ext cx="173966" cy="149943"/>
              <a:chOff x="1663" y="3029"/>
              <a:chExt cx="210" cy="217"/>
            </a:xfrm>
          </p:grpSpPr>
          <p:sp>
            <p:nvSpPr>
              <p:cNvPr id="33857" name="AutoShape 126"/>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858" name="Line 127"/>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59" name="Line 128"/>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0" name="Line 129"/>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1" name="Line 130"/>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2" name="Line 131"/>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3" name="Line 132"/>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864" name="Group 133"/>
              <p:cNvGrpSpPr>
                <a:grpSpLocks/>
              </p:cNvGrpSpPr>
              <p:nvPr/>
            </p:nvGrpSpPr>
            <p:grpSpPr bwMode="auto">
              <a:xfrm rot="3730572">
                <a:off x="1677" y="3079"/>
                <a:ext cx="88" cy="116"/>
                <a:chOff x="1299" y="2934"/>
                <a:chExt cx="137" cy="201"/>
              </a:xfrm>
            </p:grpSpPr>
            <p:sp>
              <p:nvSpPr>
                <p:cNvPr id="33875" name="Line 134"/>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76" name="Line 135"/>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77" name="Line 136"/>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78" name="Line 137"/>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79" name="Line 138"/>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80" name="Line 139"/>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33865" name="Line 140"/>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6" name="Line 141"/>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7" name="Line 142"/>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8" name="Line 143"/>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69" name="Line 144"/>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70" name="Line 145"/>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71" name="Line 146"/>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872" name="Group 147"/>
              <p:cNvGrpSpPr>
                <a:grpSpLocks/>
              </p:cNvGrpSpPr>
              <p:nvPr/>
            </p:nvGrpSpPr>
            <p:grpSpPr bwMode="auto">
              <a:xfrm>
                <a:off x="1753" y="3029"/>
                <a:ext cx="52" cy="27"/>
                <a:chOff x="544" y="3132"/>
                <a:chExt cx="69" cy="29"/>
              </a:xfrm>
            </p:grpSpPr>
            <p:sp>
              <p:nvSpPr>
                <p:cNvPr id="33873" name="Oval 148"/>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33874" name="Oval 149"/>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33811" name="Freihandform 697"/>
            <p:cNvSpPr>
              <a:spLocks/>
            </p:cNvSpPr>
            <p:nvPr/>
          </p:nvSpPr>
          <p:spPr bwMode="auto">
            <a:xfrm>
              <a:off x="3482929" y="4388644"/>
              <a:ext cx="415707" cy="1066994"/>
            </a:xfrm>
            <a:custGeom>
              <a:avLst/>
              <a:gdLst>
                <a:gd name="T0" fmla="*/ 17 w 796626"/>
                <a:gd name="T1" fmla="*/ 0 h 2044700"/>
                <a:gd name="T2" fmla="*/ 528 w 796626"/>
                <a:gd name="T3" fmla="*/ 365 h 2044700"/>
                <a:gd name="T4" fmla="*/ 308 w 796626"/>
                <a:gd name="T5" fmla="*/ 1202 h 2044700"/>
                <a:gd name="T6" fmla="*/ 17 w 796626"/>
                <a:gd name="T7" fmla="*/ 1676 h 2044700"/>
                <a:gd name="T8" fmla="*/ 855 w 796626"/>
                <a:gd name="T9" fmla="*/ 2551 h 2044700"/>
                <a:gd name="T10" fmla="*/ 2167 w 796626"/>
                <a:gd name="T11" fmla="*/ 3134 h 2044700"/>
                <a:gd name="T12" fmla="*/ 2204 w 796626"/>
                <a:gd name="T13" fmla="*/ 3462 h 2044700"/>
                <a:gd name="T14" fmla="*/ 1985 w 796626"/>
                <a:gd name="T15" fmla="*/ 3826 h 2044700"/>
                <a:gd name="T16" fmla="*/ 1985 w 796626"/>
                <a:gd name="T17" fmla="*/ 3826 h 2044700"/>
                <a:gd name="T18" fmla="*/ 1548 w 796626"/>
                <a:gd name="T19" fmla="*/ 4519 h 2044700"/>
                <a:gd name="T20" fmla="*/ 1402 w 796626"/>
                <a:gd name="T21" fmla="*/ 5248 h 2044700"/>
                <a:gd name="T22" fmla="*/ 455 w 796626"/>
                <a:gd name="T23" fmla="*/ 5539 h 2044700"/>
                <a:gd name="T24" fmla="*/ 54 w 796626"/>
                <a:gd name="T25" fmla="*/ 5867 h 2044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6626" h="2044700">
                  <a:moveTo>
                    <a:pt x="5975" y="0"/>
                  </a:moveTo>
                  <a:cubicBezTo>
                    <a:pt x="86408" y="28575"/>
                    <a:pt x="166842" y="57150"/>
                    <a:pt x="183775" y="127000"/>
                  </a:cubicBezTo>
                  <a:cubicBezTo>
                    <a:pt x="200708" y="196850"/>
                    <a:pt x="137208" y="342900"/>
                    <a:pt x="107575" y="419100"/>
                  </a:cubicBezTo>
                  <a:cubicBezTo>
                    <a:pt x="77942" y="495300"/>
                    <a:pt x="-25775" y="505883"/>
                    <a:pt x="5975" y="584200"/>
                  </a:cubicBezTo>
                  <a:cubicBezTo>
                    <a:pt x="37725" y="662517"/>
                    <a:pt x="173192" y="804333"/>
                    <a:pt x="298075" y="889000"/>
                  </a:cubicBezTo>
                  <a:cubicBezTo>
                    <a:pt x="422958" y="973667"/>
                    <a:pt x="676958" y="1039283"/>
                    <a:pt x="755275" y="1092200"/>
                  </a:cubicBezTo>
                  <a:cubicBezTo>
                    <a:pt x="833592" y="1145117"/>
                    <a:pt x="778558" y="1166283"/>
                    <a:pt x="767975" y="1206500"/>
                  </a:cubicBezTo>
                  <a:cubicBezTo>
                    <a:pt x="757392" y="1246717"/>
                    <a:pt x="691775" y="1333500"/>
                    <a:pt x="691775" y="1333500"/>
                  </a:cubicBezTo>
                  <a:cubicBezTo>
                    <a:pt x="666375" y="1373717"/>
                    <a:pt x="573242" y="1492250"/>
                    <a:pt x="539375" y="1574800"/>
                  </a:cubicBezTo>
                  <a:cubicBezTo>
                    <a:pt x="505508" y="1657350"/>
                    <a:pt x="552075" y="1769533"/>
                    <a:pt x="488575" y="1828800"/>
                  </a:cubicBezTo>
                  <a:cubicBezTo>
                    <a:pt x="425075" y="1888067"/>
                    <a:pt x="236692" y="1894417"/>
                    <a:pt x="158375" y="1930400"/>
                  </a:cubicBezTo>
                  <a:cubicBezTo>
                    <a:pt x="80058" y="1966383"/>
                    <a:pt x="10208" y="1993900"/>
                    <a:pt x="18675" y="20447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12" name="Freihandform 698"/>
            <p:cNvSpPr>
              <a:spLocks/>
            </p:cNvSpPr>
            <p:nvPr/>
          </p:nvSpPr>
          <p:spPr bwMode="auto">
            <a:xfrm>
              <a:off x="1577387" y="4620599"/>
              <a:ext cx="1590656" cy="792474"/>
            </a:xfrm>
            <a:custGeom>
              <a:avLst/>
              <a:gdLst>
                <a:gd name="T0" fmla="*/ 0 w 3048203"/>
                <a:gd name="T1" fmla="*/ 0 h 1518632"/>
                <a:gd name="T2" fmla="*/ 728 w 3048203"/>
                <a:gd name="T3" fmla="*/ 692 h 1518632"/>
                <a:gd name="T4" fmla="*/ 1348 w 3048203"/>
                <a:gd name="T5" fmla="*/ 1093 h 1518632"/>
                <a:gd name="T6" fmla="*/ 2113 w 3048203"/>
                <a:gd name="T7" fmla="*/ 1312 h 1518632"/>
                <a:gd name="T8" fmla="*/ 3134 w 3048203"/>
                <a:gd name="T9" fmla="*/ 1640 h 1518632"/>
                <a:gd name="T10" fmla="*/ 4118 w 3048203"/>
                <a:gd name="T11" fmla="*/ 2041 h 1518632"/>
                <a:gd name="T12" fmla="*/ 5175 w 3048203"/>
                <a:gd name="T13" fmla="*/ 2296 h 1518632"/>
                <a:gd name="T14" fmla="*/ 4847 w 3048203"/>
                <a:gd name="T15" fmla="*/ 2770 h 1518632"/>
                <a:gd name="T16" fmla="*/ 4737 w 3048203"/>
                <a:gd name="T17" fmla="*/ 3207 h 1518632"/>
                <a:gd name="T18" fmla="*/ 6960 w 3048203"/>
                <a:gd name="T19" fmla="*/ 4118 h 1518632"/>
                <a:gd name="T20" fmla="*/ 8600 w 3048203"/>
                <a:gd name="T21" fmla="*/ 4336 h 1518632"/>
                <a:gd name="T22" fmla="*/ 8564 w 3048203"/>
                <a:gd name="T23" fmla="*/ 4336 h 15186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48203" h="1518632">
                  <a:moveTo>
                    <a:pt x="0" y="0"/>
                  </a:moveTo>
                  <a:cubicBezTo>
                    <a:pt x="87841" y="88900"/>
                    <a:pt x="175683" y="177800"/>
                    <a:pt x="254000" y="241300"/>
                  </a:cubicBezTo>
                  <a:cubicBezTo>
                    <a:pt x="332317" y="304800"/>
                    <a:pt x="389467" y="345017"/>
                    <a:pt x="469900" y="381000"/>
                  </a:cubicBezTo>
                  <a:cubicBezTo>
                    <a:pt x="550333" y="416983"/>
                    <a:pt x="632883" y="425450"/>
                    <a:pt x="736600" y="457200"/>
                  </a:cubicBezTo>
                  <a:cubicBezTo>
                    <a:pt x="840317" y="488950"/>
                    <a:pt x="975783" y="529167"/>
                    <a:pt x="1092200" y="571500"/>
                  </a:cubicBezTo>
                  <a:cubicBezTo>
                    <a:pt x="1208617" y="613833"/>
                    <a:pt x="1316567" y="673100"/>
                    <a:pt x="1435100" y="711200"/>
                  </a:cubicBezTo>
                  <a:cubicBezTo>
                    <a:pt x="1553633" y="749300"/>
                    <a:pt x="1761067" y="757767"/>
                    <a:pt x="1803400" y="800100"/>
                  </a:cubicBezTo>
                  <a:cubicBezTo>
                    <a:pt x="1845733" y="842433"/>
                    <a:pt x="1714500" y="912283"/>
                    <a:pt x="1689100" y="965200"/>
                  </a:cubicBezTo>
                  <a:cubicBezTo>
                    <a:pt x="1663700" y="1018117"/>
                    <a:pt x="1528233" y="1039283"/>
                    <a:pt x="1651000" y="1117600"/>
                  </a:cubicBezTo>
                  <a:cubicBezTo>
                    <a:pt x="1773767" y="1195917"/>
                    <a:pt x="2201333" y="1369483"/>
                    <a:pt x="2425700" y="1435100"/>
                  </a:cubicBezTo>
                  <a:cubicBezTo>
                    <a:pt x="2650067" y="1500717"/>
                    <a:pt x="2904067" y="1498600"/>
                    <a:pt x="2997200" y="1511300"/>
                  </a:cubicBezTo>
                  <a:cubicBezTo>
                    <a:pt x="3090333" y="1524000"/>
                    <a:pt x="3037416" y="1517650"/>
                    <a:pt x="2984500" y="151130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13" name="Text Box 42"/>
            <p:cNvSpPr txBox="1">
              <a:spLocks noChangeArrowheads="1"/>
            </p:cNvSpPr>
            <p:nvPr/>
          </p:nvSpPr>
          <p:spPr bwMode="auto">
            <a:xfrm>
              <a:off x="3237844" y="4882299"/>
              <a:ext cx="5341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000" b="1"/>
                <a:t>FEBA</a:t>
              </a:r>
            </a:p>
          </p:txBody>
        </p:sp>
        <p:cxnSp>
          <p:nvCxnSpPr>
            <p:cNvPr id="33814" name="Gerade Verbindung 700"/>
            <p:cNvCxnSpPr>
              <a:cxnSpLocks noChangeShapeType="1"/>
            </p:cNvCxnSpPr>
            <p:nvPr/>
          </p:nvCxnSpPr>
          <p:spPr bwMode="auto">
            <a:xfrm>
              <a:off x="3756452" y="5150783"/>
              <a:ext cx="74214" cy="3976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815" name="Group 92"/>
            <p:cNvGrpSpPr>
              <a:grpSpLocks/>
            </p:cNvGrpSpPr>
            <p:nvPr/>
          </p:nvGrpSpPr>
          <p:grpSpPr bwMode="auto">
            <a:xfrm>
              <a:off x="3878573" y="5056266"/>
              <a:ext cx="498704" cy="222014"/>
              <a:chOff x="344" y="2569"/>
              <a:chExt cx="602" cy="268"/>
            </a:xfrm>
          </p:grpSpPr>
          <p:grpSp>
            <p:nvGrpSpPr>
              <p:cNvPr id="33849" name="Gruppieren 41"/>
              <p:cNvGrpSpPr>
                <a:grpSpLocks/>
              </p:cNvGrpSpPr>
              <p:nvPr/>
            </p:nvGrpSpPr>
            <p:grpSpPr bwMode="auto">
              <a:xfrm>
                <a:off x="473" y="2569"/>
                <a:ext cx="300" cy="229"/>
                <a:chOff x="1417638" y="2201863"/>
                <a:chExt cx="476250" cy="365125"/>
              </a:xfrm>
            </p:grpSpPr>
            <p:sp>
              <p:nvSpPr>
                <p:cNvPr id="33852"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53"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54"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55"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56"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704" name="Rechteck 703"/>
              <p:cNvSpPr/>
              <p:nvPr/>
            </p:nvSpPr>
            <p:spPr>
              <a:xfrm>
                <a:off x="345" y="2683"/>
                <a:ext cx="182" cy="171"/>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2.</a:t>
                </a:r>
              </a:p>
            </p:txBody>
          </p:sp>
          <p:sp>
            <p:nvSpPr>
              <p:cNvPr id="705" name="Rechteck 704"/>
              <p:cNvSpPr/>
              <p:nvPr/>
            </p:nvSpPr>
            <p:spPr>
              <a:xfrm>
                <a:off x="741" y="2683"/>
                <a:ext cx="204" cy="171"/>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33816" name="Freihandform 710"/>
            <p:cNvSpPr>
              <a:spLocks/>
            </p:cNvSpPr>
            <p:nvPr/>
          </p:nvSpPr>
          <p:spPr bwMode="auto">
            <a:xfrm>
              <a:off x="3233843" y="5528538"/>
              <a:ext cx="398004" cy="563320"/>
            </a:xfrm>
            <a:custGeom>
              <a:avLst/>
              <a:gdLst>
                <a:gd name="T0" fmla="*/ 622 w 762702"/>
                <a:gd name="T1" fmla="*/ 0 h 1079500"/>
                <a:gd name="T2" fmla="*/ 1132 w 762702"/>
                <a:gd name="T3" fmla="*/ 401 h 1079500"/>
                <a:gd name="T4" fmla="*/ 622 w 762702"/>
                <a:gd name="T5" fmla="*/ 1494 h 1079500"/>
                <a:gd name="T6" fmla="*/ 2 w 762702"/>
                <a:gd name="T7" fmla="*/ 2077 h 1079500"/>
                <a:gd name="T8" fmla="*/ 840 w 762702"/>
                <a:gd name="T9" fmla="*/ 2478 h 1079500"/>
                <a:gd name="T10" fmla="*/ 2189 w 762702"/>
                <a:gd name="T11" fmla="*/ 3098 h 1079500"/>
                <a:gd name="T12" fmla="*/ 2189 w 762702"/>
                <a:gd name="T13" fmla="*/ 3098 h 1079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2702" h="1079500">
                  <a:moveTo>
                    <a:pt x="216602" y="0"/>
                  </a:moveTo>
                  <a:cubicBezTo>
                    <a:pt x="305502" y="26458"/>
                    <a:pt x="394402" y="52917"/>
                    <a:pt x="394402" y="139700"/>
                  </a:cubicBezTo>
                  <a:cubicBezTo>
                    <a:pt x="394402" y="226483"/>
                    <a:pt x="282219" y="423333"/>
                    <a:pt x="216602" y="520700"/>
                  </a:cubicBezTo>
                  <a:cubicBezTo>
                    <a:pt x="150985" y="618067"/>
                    <a:pt x="-11998" y="666750"/>
                    <a:pt x="702" y="723900"/>
                  </a:cubicBezTo>
                  <a:cubicBezTo>
                    <a:pt x="13402" y="781050"/>
                    <a:pt x="292802" y="863600"/>
                    <a:pt x="292802" y="863600"/>
                  </a:cubicBezTo>
                  <a:lnTo>
                    <a:pt x="762702" y="1079500"/>
                  </a:ln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3817" name="Gerade Verbindung 711"/>
            <p:cNvCxnSpPr>
              <a:cxnSpLocks noChangeShapeType="1"/>
              <a:stCxn id="33816" idx="0"/>
            </p:cNvCxnSpPr>
            <p:nvPr/>
          </p:nvCxnSpPr>
          <p:spPr bwMode="auto">
            <a:xfrm flipV="1">
              <a:off x="3346874" y="5480491"/>
              <a:ext cx="57161" cy="48047"/>
            </a:xfrm>
            <a:prstGeom prst="line">
              <a:avLst/>
            </a:prstGeom>
            <a:noFill/>
            <a:ln w="28575"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18" name="Gerade Verbindung 712"/>
            <p:cNvCxnSpPr>
              <a:cxnSpLocks noChangeShapeType="1"/>
            </p:cNvCxnSpPr>
            <p:nvPr/>
          </p:nvCxnSpPr>
          <p:spPr bwMode="auto">
            <a:xfrm flipV="1">
              <a:off x="3631847" y="6071148"/>
              <a:ext cx="28590" cy="2071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19" name="Freihandform 713"/>
            <p:cNvSpPr>
              <a:spLocks/>
            </p:cNvSpPr>
            <p:nvPr/>
          </p:nvSpPr>
          <p:spPr bwMode="auto">
            <a:xfrm>
              <a:off x="3479420" y="5335552"/>
              <a:ext cx="695866" cy="153222"/>
            </a:xfrm>
            <a:custGeom>
              <a:avLst/>
              <a:gdLst>
                <a:gd name="T0" fmla="*/ 0 w 1333500"/>
                <a:gd name="T1" fmla="*/ 843 h 293623"/>
                <a:gd name="T2" fmla="*/ 619 w 1333500"/>
                <a:gd name="T3" fmla="*/ 551 h 293623"/>
                <a:gd name="T4" fmla="*/ 1567 w 1333500"/>
                <a:gd name="T5" fmla="*/ 332 h 293623"/>
                <a:gd name="T6" fmla="*/ 2113 w 1333500"/>
                <a:gd name="T7" fmla="*/ 4 h 293623"/>
                <a:gd name="T8" fmla="*/ 3280 w 1333500"/>
                <a:gd name="T9" fmla="*/ 588 h 293623"/>
                <a:gd name="T10" fmla="*/ 3826 w 1333500"/>
                <a:gd name="T11" fmla="*/ 806 h 293623"/>
                <a:gd name="T12" fmla="*/ 3826 w 1333500"/>
                <a:gd name="T13" fmla="*/ 806 h 293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500" h="293623">
                  <a:moveTo>
                    <a:pt x="0" y="293623"/>
                  </a:moveTo>
                  <a:cubicBezTo>
                    <a:pt x="62441" y="257639"/>
                    <a:pt x="124883" y="221656"/>
                    <a:pt x="215900" y="192023"/>
                  </a:cubicBezTo>
                  <a:cubicBezTo>
                    <a:pt x="306917" y="162390"/>
                    <a:pt x="459317" y="147573"/>
                    <a:pt x="546100" y="115823"/>
                  </a:cubicBezTo>
                  <a:cubicBezTo>
                    <a:pt x="632883" y="84073"/>
                    <a:pt x="637117" y="-13294"/>
                    <a:pt x="736600" y="1523"/>
                  </a:cubicBezTo>
                  <a:cubicBezTo>
                    <a:pt x="836083" y="16340"/>
                    <a:pt x="1043517" y="158156"/>
                    <a:pt x="1143000" y="204723"/>
                  </a:cubicBezTo>
                  <a:cubicBezTo>
                    <a:pt x="1242483" y="251290"/>
                    <a:pt x="1333500" y="280923"/>
                    <a:pt x="1333500" y="280923"/>
                  </a:cubicBezTo>
                </a:path>
              </a:pathLst>
            </a:cu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33820" name="Gerade Verbindung 714"/>
            <p:cNvCxnSpPr>
              <a:cxnSpLocks noChangeShapeType="1"/>
              <a:stCxn id="622" idx="2"/>
            </p:cNvCxnSpPr>
            <p:nvPr/>
          </p:nvCxnSpPr>
          <p:spPr bwMode="auto">
            <a:xfrm flipH="1">
              <a:off x="3488532" y="5512799"/>
              <a:ext cx="414" cy="1573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1" name="Gerade Verbindung 715"/>
            <p:cNvCxnSpPr>
              <a:cxnSpLocks noChangeShapeType="1"/>
            </p:cNvCxnSpPr>
            <p:nvPr/>
          </p:nvCxnSpPr>
          <p:spPr bwMode="auto">
            <a:xfrm>
              <a:off x="4174316" y="5479666"/>
              <a:ext cx="0" cy="48872"/>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2" name="Gerade Verbindung 716"/>
            <p:cNvCxnSpPr>
              <a:cxnSpLocks noChangeShapeType="1"/>
              <a:stCxn id="33819" idx="0"/>
            </p:cNvCxnSpPr>
            <p:nvPr/>
          </p:nvCxnSpPr>
          <p:spPr bwMode="auto">
            <a:xfrm>
              <a:off x="3479420" y="5488774"/>
              <a:ext cx="9527" cy="39764"/>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23" name="Freihandform 717"/>
            <p:cNvSpPr>
              <a:spLocks/>
            </p:cNvSpPr>
            <p:nvPr/>
          </p:nvSpPr>
          <p:spPr bwMode="auto">
            <a:xfrm>
              <a:off x="2584735" y="4321680"/>
              <a:ext cx="2127361" cy="259155"/>
            </a:xfrm>
            <a:custGeom>
              <a:avLst/>
              <a:gdLst>
                <a:gd name="T0" fmla="*/ 11697 w 4076700"/>
                <a:gd name="T1" fmla="*/ 842 h 496624"/>
                <a:gd name="T2" fmla="*/ 10823 w 4076700"/>
                <a:gd name="T3" fmla="*/ 806 h 496624"/>
                <a:gd name="T4" fmla="*/ 10532 w 4076700"/>
                <a:gd name="T5" fmla="*/ 842 h 496624"/>
                <a:gd name="T6" fmla="*/ 10058 w 4076700"/>
                <a:gd name="T7" fmla="*/ 477 h 496624"/>
                <a:gd name="T8" fmla="*/ 9293 w 4076700"/>
                <a:gd name="T9" fmla="*/ 40 h 496624"/>
                <a:gd name="T10" fmla="*/ 8527 w 4076700"/>
                <a:gd name="T11" fmla="*/ 40 h 496624"/>
                <a:gd name="T12" fmla="*/ 7908 w 4076700"/>
                <a:gd name="T13" fmla="*/ 222 h 496624"/>
                <a:gd name="T14" fmla="*/ 7179 w 4076700"/>
                <a:gd name="T15" fmla="*/ 368 h 496624"/>
                <a:gd name="T16" fmla="*/ 6487 w 4076700"/>
                <a:gd name="T17" fmla="*/ 441 h 496624"/>
                <a:gd name="T18" fmla="*/ 5721 w 4076700"/>
                <a:gd name="T19" fmla="*/ 222 h 496624"/>
                <a:gd name="T20" fmla="*/ 5102 w 4076700"/>
                <a:gd name="T21" fmla="*/ 368 h 496624"/>
                <a:gd name="T22" fmla="*/ 4409 w 4076700"/>
                <a:gd name="T23" fmla="*/ 477 h 496624"/>
                <a:gd name="T24" fmla="*/ 3972 w 4076700"/>
                <a:gd name="T25" fmla="*/ 551 h 496624"/>
                <a:gd name="T26" fmla="*/ 3025 w 4076700"/>
                <a:gd name="T27" fmla="*/ 332 h 496624"/>
                <a:gd name="T28" fmla="*/ 2260 w 4076700"/>
                <a:gd name="T29" fmla="*/ 696 h 496624"/>
                <a:gd name="T30" fmla="*/ 1202 w 4076700"/>
                <a:gd name="T31" fmla="*/ 1024 h 496624"/>
                <a:gd name="T32" fmla="*/ 510 w 4076700"/>
                <a:gd name="T33" fmla="*/ 1243 h 496624"/>
                <a:gd name="T34" fmla="*/ 109 w 4076700"/>
                <a:gd name="T35" fmla="*/ 1425 h 496624"/>
                <a:gd name="T36" fmla="*/ 109 w 4076700"/>
                <a:gd name="T37" fmla="*/ 1425 h 496624"/>
                <a:gd name="T38" fmla="*/ 109 w 4076700"/>
                <a:gd name="T39" fmla="*/ 1425 h 496624"/>
                <a:gd name="T40" fmla="*/ 0 w 4076700"/>
                <a:gd name="T41" fmla="*/ 1425 h 496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76700" h="496624">
                  <a:moveTo>
                    <a:pt x="4076700" y="293424"/>
                  </a:moveTo>
                  <a:cubicBezTo>
                    <a:pt x="3958166" y="287074"/>
                    <a:pt x="3839633" y="280724"/>
                    <a:pt x="3771900" y="280724"/>
                  </a:cubicBezTo>
                  <a:cubicBezTo>
                    <a:pt x="3704167" y="280724"/>
                    <a:pt x="3714750" y="312474"/>
                    <a:pt x="3670300" y="293424"/>
                  </a:cubicBezTo>
                  <a:cubicBezTo>
                    <a:pt x="3625850" y="274374"/>
                    <a:pt x="3577167" y="212991"/>
                    <a:pt x="3505200" y="166424"/>
                  </a:cubicBezTo>
                  <a:cubicBezTo>
                    <a:pt x="3433233" y="119857"/>
                    <a:pt x="3327400" y="39424"/>
                    <a:pt x="3238500" y="14024"/>
                  </a:cubicBezTo>
                  <a:cubicBezTo>
                    <a:pt x="3149600" y="-11376"/>
                    <a:pt x="3052233" y="3441"/>
                    <a:pt x="2971800" y="14024"/>
                  </a:cubicBezTo>
                  <a:cubicBezTo>
                    <a:pt x="2891367" y="24607"/>
                    <a:pt x="2834217" y="58474"/>
                    <a:pt x="2755900" y="77524"/>
                  </a:cubicBezTo>
                  <a:cubicBezTo>
                    <a:pt x="2677583" y="96574"/>
                    <a:pt x="2584450" y="115624"/>
                    <a:pt x="2501900" y="128324"/>
                  </a:cubicBezTo>
                  <a:cubicBezTo>
                    <a:pt x="2419350" y="141024"/>
                    <a:pt x="2345267" y="162191"/>
                    <a:pt x="2260600" y="153724"/>
                  </a:cubicBezTo>
                  <a:cubicBezTo>
                    <a:pt x="2175933" y="145257"/>
                    <a:pt x="2074333" y="81757"/>
                    <a:pt x="1993900" y="77524"/>
                  </a:cubicBezTo>
                  <a:cubicBezTo>
                    <a:pt x="1913467" y="73291"/>
                    <a:pt x="1854200" y="113507"/>
                    <a:pt x="1778000" y="128324"/>
                  </a:cubicBezTo>
                  <a:cubicBezTo>
                    <a:pt x="1701800" y="143141"/>
                    <a:pt x="1536700" y="166424"/>
                    <a:pt x="1536700" y="166424"/>
                  </a:cubicBezTo>
                  <a:cubicBezTo>
                    <a:pt x="1471083" y="177007"/>
                    <a:pt x="1464733" y="200291"/>
                    <a:pt x="1384300" y="191824"/>
                  </a:cubicBezTo>
                  <a:cubicBezTo>
                    <a:pt x="1303867" y="183357"/>
                    <a:pt x="1153583" y="107157"/>
                    <a:pt x="1054100" y="115624"/>
                  </a:cubicBezTo>
                  <a:cubicBezTo>
                    <a:pt x="954617" y="124091"/>
                    <a:pt x="893233" y="202407"/>
                    <a:pt x="787400" y="242624"/>
                  </a:cubicBezTo>
                  <a:cubicBezTo>
                    <a:pt x="681567" y="282841"/>
                    <a:pt x="419100" y="356924"/>
                    <a:pt x="419100" y="356924"/>
                  </a:cubicBezTo>
                  <a:cubicBezTo>
                    <a:pt x="317500" y="388674"/>
                    <a:pt x="241300" y="409841"/>
                    <a:pt x="177800" y="433124"/>
                  </a:cubicBezTo>
                  <a:cubicBezTo>
                    <a:pt x="114300" y="456407"/>
                    <a:pt x="38100" y="496624"/>
                    <a:pt x="38100" y="496624"/>
                  </a:cubicBezTo>
                  <a:lnTo>
                    <a:pt x="0" y="496624"/>
                  </a:ln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24" name="Text Box 28"/>
            <p:cNvSpPr txBox="1">
              <a:spLocks noChangeArrowheads="1"/>
            </p:cNvSpPr>
            <p:nvPr/>
          </p:nvSpPr>
          <p:spPr bwMode="auto">
            <a:xfrm>
              <a:off x="4149674" y="4502856"/>
              <a:ext cx="7312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AT" altLang="de-DE" sz="1000" b="1"/>
                <a:t>PL GVPL</a:t>
              </a:r>
            </a:p>
          </p:txBody>
        </p:sp>
        <p:grpSp>
          <p:nvGrpSpPr>
            <p:cNvPr id="33825" name="Gruppieren 50"/>
            <p:cNvGrpSpPr>
              <a:grpSpLocks/>
            </p:cNvGrpSpPr>
            <p:nvPr/>
          </p:nvGrpSpPr>
          <p:grpSpPr bwMode="auto">
            <a:xfrm>
              <a:off x="1232961" y="5182173"/>
              <a:ext cx="158226" cy="124262"/>
              <a:chOff x="5745163" y="4373563"/>
              <a:chExt cx="303212" cy="238125"/>
            </a:xfrm>
          </p:grpSpPr>
          <p:sp>
            <p:nvSpPr>
              <p:cNvPr id="33844"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45"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46"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47"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48"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33826" name="Gruppieren 727"/>
            <p:cNvGrpSpPr>
              <a:grpSpLocks/>
            </p:cNvGrpSpPr>
            <p:nvPr/>
          </p:nvGrpSpPr>
          <p:grpSpPr bwMode="auto">
            <a:xfrm>
              <a:off x="1411602" y="5197084"/>
              <a:ext cx="979285" cy="106865"/>
              <a:chOff x="7210163" y="2768044"/>
              <a:chExt cx="1106943" cy="419024"/>
            </a:xfrm>
          </p:grpSpPr>
          <p:cxnSp>
            <p:nvCxnSpPr>
              <p:cNvPr id="33841" name="Gerade Verbindung 728"/>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2" name="Gerade Verbindung mit Pfeil 729"/>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3" name="Gerade Verbindung 730"/>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827" name="Gruppieren 731"/>
            <p:cNvGrpSpPr>
              <a:grpSpLocks/>
            </p:cNvGrpSpPr>
            <p:nvPr/>
          </p:nvGrpSpPr>
          <p:grpSpPr bwMode="auto">
            <a:xfrm>
              <a:off x="291692" y="4935396"/>
              <a:ext cx="861236" cy="355389"/>
              <a:chOff x="419100" y="2769983"/>
              <a:chExt cx="1562355" cy="1175607"/>
            </a:xfrm>
          </p:grpSpPr>
          <p:cxnSp>
            <p:nvCxnSpPr>
              <p:cNvPr id="33838" name="Gerade Verbindung 732"/>
              <p:cNvCxnSpPr>
                <a:cxnSpLocks noChangeShapeType="1"/>
              </p:cNvCxnSpPr>
              <p:nvPr/>
            </p:nvCxnSpPr>
            <p:spPr bwMode="auto">
              <a:xfrm flipH="1" flipV="1">
                <a:off x="1738890" y="3699715"/>
                <a:ext cx="242565" cy="163594"/>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9" name="Gerade Verbindung mit Pfeil 733"/>
              <p:cNvCxnSpPr>
                <a:cxnSpLocks noChangeShapeType="1"/>
              </p:cNvCxnSpPr>
              <p:nvPr/>
            </p:nvCxnSpPr>
            <p:spPr bwMode="auto">
              <a:xfrm flipH="1" flipV="1">
                <a:off x="419100" y="2769983"/>
                <a:ext cx="1319790" cy="1175607"/>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0" name="Gerade Verbindung 734"/>
              <p:cNvCxnSpPr>
                <a:cxnSpLocks noChangeShapeType="1"/>
              </p:cNvCxnSpPr>
              <p:nvPr/>
            </p:nvCxnSpPr>
            <p:spPr bwMode="auto">
              <a:xfrm>
                <a:off x="1726190" y="3694115"/>
                <a:ext cx="12183" cy="24993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828" name="Freihandform 735"/>
            <p:cNvSpPr>
              <a:spLocks/>
            </p:cNvSpPr>
            <p:nvPr/>
          </p:nvSpPr>
          <p:spPr bwMode="auto">
            <a:xfrm>
              <a:off x="3539010" y="5779041"/>
              <a:ext cx="1173086" cy="402551"/>
            </a:xfrm>
            <a:custGeom>
              <a:avLst/>
              <a:gdLst>
                <a:gd name="T0" fmla="*/ 6414 w 2248006"/>
                <a:gd name="T1" fmla="*/ 1246 h 771416"/>
                <a:gd name="T2" fmla="*/ 5868 w 2248006"/>
                <a:gd name="T3" fmla="*/ 1319 h 771416"/>
                <a:gd name="T4" fmla="*/ 4519 w 2248006"/>
                <a:gd name="T5" fmla="*/ 1319 h 771416"/>
                <a:gd name="T6" fmla="*/ 2989 w 2248006"/>
                <a:gd name="T7" fmla="*/ 1501 h 771416"/>
                <a:gd name="T8" fmla="*/ 1677 w 2248006"/>
                <a:gd name="T9" fmla="*/ 2194 h 771416"/>
                <a:gd name="T10" fmla="*/ 839 w 2248006"/>
                <a:gd name="T11" fmla="*/ 1975 h 771416"/>
                <a:gd name="T12" fmla="*/ 219 w 2248006"/>
                <a:gd name="T13" fmla="*/ 1465 h 771416"/>
                <a:gd name="T14" fmla="*/ 1 w 2248006"/>
                <a:gd name="T15" fmla="*/ 663 h 771416"/>
                <a:gd name="T16" fmla="*/ 255 w 2248006"/>
                <a:gd name="T17" fmla="*/ 153 h 771416"/>
                <a:gd name="T18" fmla="*/ 1786 w 2248006"/>
                <a:gd name="T19" fmla="*/ 7 h 771416"/>
                <a:gd name="T20" fmla="*/ 3061 w 2248006"/>
                <a:gd name="T21" fmla="*/ 336 h 771416"/>
                <a:gd name="T22" fmla="*/ 3900 w 2248006"/>
                <a:gd name="T23" fmla="*/ 408 h 771416"/>
                <a:gd name="T24" fmla="*/ 5248 w 2248006"/>
                <a:gd name="T25" fmla="*/ 372 h 771416"/>
                <a:gd name="T26" fmla="*/ 6050 w 2248006"/>
                <a:gd name="T27" fmla="*/ 518 h 771416"/>
                <a:gd name="T28" fmla="*/ 6450 w 2248006"/>
                <a:gd name="T29" fmla="*/ 772 h 771416"/>
                <a:gd name="T30" fmla="*/ 6450 w 2248006"/>
                <a:gd name="T31" fmla="*/ 772 h 7714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8006" h="771416">
                  <a:moveTo>
                    <a:pt x="2235306" y="434358"/>
                  </a:moveTo>
                  <a:cubicBezTo>
                    <a:pt x="2195089" y="444941"/>
                    <a:pt x="2154873" y="455525"/>
                    <a:pt x="2044806" y="459758"/>
                  </a:cubicBezTo>
                  <a:cubicBezTo>
                    <a:pt x="1934739" y="463991"/>
                    <a:pt x="1742123" y="449175"/>
                    <a:pt x="1574906" y="459758"/>
                  </a:cubicBezTo>
                  <a:cubicBezTo>
                    <a:pt x="1407689" y="470341"/>
                    <a:pt x="1206606" y="472458"/>
                    <a:pt x="1041506" y="523258"/>
                  </a:cubicBezTo>
                  <a:cubicBezTo>
                    <a:pt x="876406" y="574058"/>
                    <a:pt x="709189" y="737041"/>
                    <a:pt x="584306" y="764558"/>
                  </a:cubicBezTo>
                  <a:cubicBezTo>
                    <a:pt x="459423" y="792075"/>
                    <a:pt x="376873" y="730691"/>
                    <a:pt x="292206" y="688358"/>
                  </a:cubicBezTo>
                  <a:cubicBezTo>
                    <a:pt x="207539" y="646025"/>
                    <a:pt x="124989" y="586758"/>
                    <a:pt x="76306" y="510558"/>
                  </a:cubicBezTo>
                  <a:cubicBezTo>
                    <a:pt x="27623" y="434358"/>
                    <a:pt x="-2011" y="307358"/>
                    <a:pt x="106" y="231158"/>
                  </a:cubicBezTo>
                  <a:cubicBezTo>
                    <a:pt x="2223" y="154958"/>
                    <a:pt x="-14711" y="91458"/>
                    <a:pt x="89006" y="53358"/>
                  </a:cubicBezTo>
                  <a:cubicBezTo>
                    <a:pt x="192723" y="15258"/>
                    <a:pt x="459423" y="-8025"/>
                    <a:pt x="622406" y="2558"/>
                  </a:cubicBezTo>
                  <a:cubicBezTo>
                    <a:pt x="785389" y="13141"/>
                    <a:pt x="944139" y="93575"/>
                    <a:pt x="1066906" y="116858"/>
                  </a:cubicBezTo>
                  <a:cubicBezTo>
                    <a:pt x="1189673" y="140141"/>
                    <a:pt x="1232006" y="140141"/>
                    <a:pt x="1359006" y="142258"/>
                  </a:cubicBezTo>
                  <a:cubicBezTo>
                    <a:pt x="1486006" y="144375"/>
                    <a:pt x="1704023" y="123208"/>
                    <a:pt x="1828906" y="129558"/>
                  </a:cubicBezTo>
                  <a:cubicBezTo>
                    <a:pt x="1953789" y="135908"/>
                    <a:pt x="2038456" y="157075"/>
                    <a:pt x="2108306" y="180358"/>
                  </a:cubicBezTo>
                  <a:cubicBezTo>
                    <a:pt x="2178156" y="203641"/>
                    <a:pt x="2248006" y="269258"/>
                    <a:pt x="2248006" y="269258"/>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3829" name="Group 57"/>
            <p:cNvGrpSpPr>
              <a:grpSpLocks/>
            </p:cNvGrpSpPr>
            <p:nvPr/>
          </p:nvGrpSpPr>
          <p:grpSpPr bwMode="auto">
            <a:xfrm>
              <a:off x="3501729" y="5810195"/>
              <a:ext cx="1131609" cy="282488"/>
              <a:chOff x="2820" y="2980"/>
              <a:chExt cx="1366" cy="341"/>
            </a:xfrm>
          </p:grpSpPr>
          <p:grpSp>
            <p:nvGrpSpPr>
              <p:cNvPr id="33830" name="Gruppieren 52"/>
              <p:cNvGrpSpPr>
                <a:grpSpLocks/>
              </p:cNvGrpSpPr>
              <p:nvPr/>
            </p:nvGrpSpPr>
            <p:grpSpPr bwMode="auto">
              <a:xfrm>
                <a:off x="3032" y="2980"/>
                <a:ext cx="300" cy="229"/>
                <a:chOff x="1417638" y="2201863"/>
                <a:chExt cx="476250" cy="365125"/>
              </a:xfrm>
            </p:grpSpPr>
            <p:sp>
              <p:nvSpPr>
                <p:cNvPr id="33833" name="Rectangle 38"/>
                <p:cNvSpPr>
                  <a:spLocks noChangeArrowheads="1"/>
                </p:cNvSpPr>
                <p:nvPr/>
              </p:nvSpPr>
              <p:spPr bwMode="auto">
                <a:xfrm>
                  <a:off x="1420813" y="2271713"/>
                  <a:ext cx="473075" cy="2952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34"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35"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836"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3837"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740" name="Rechteck 739"/>
              <p:cNvSpPr/>
              <p:nvPr/>
            </p:nvSpPr>
            <p:spPr>
              <a:xfrm>
                <a:off x="2820" y="2988"/>
                <a:ext cx="228" cy="153"/>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dirty="0" smtClean="0">
                    <a:effectLst>
                      <a:outerShdw blurRad="38100" dist="38100" dir="2700000" algn="tl">
                        <a:srgbClr val="C0C0C0"/>
                      </a:outerShdw>
                    </a:effectLst>
                    <a:latin typeface="Arial" charset="0"/>
                  </a:rPr>
                  <a:t>CS</a:t>
                </a:r>
              </a:p>
            </p:txBody>
          </p:sp>
          <p:sp>
            <p:nvSpPr>
              <p:cNvPr id="741" name="Rechteck 740"/>
              <p:cNvSpPr/>
              <p:nvPr/>
            </p:nvSpPr>
            <p:spPr>
              <a:xfrm>
                <a:off x="3072" y="3025"/>
                <a:ext cx="1115" cy="296"/>
              </a:xfrm>
              <a:prstGeom prst="rect">
                <a:avLst/>
              </a:prstGeom>
              <a:noFill/>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dirty="0" smtClean="0">
                    <a:effectLst>
                      <a:outerShdw blurRad="38100" dist="38100" dir="2700000" algn="tl">
                        <a:srgbClr val="C0C0C0"/>
                      </a:outerShdw>
                    </a:effectLst>
                    <a:latin typeface="Arial" charset="0"/>
                  </a:rPr>
                  <a:t>Res 24</a:t>
                </a:r>
              </a:p>
            </p:txBody>
          </p:sp>
        </p:grpSp>
      </p:grpSp>
      <p:pic>
        <p:nvPicPr>
          <p:cNvPr id="3" name="Grafik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4577" y="2806350"/>
            <a:ext cx="4293767" cy="2854898"/>
          </a:xfrm>
          <a:prstGeom prst="rect">
            <a:avLst/>
          </a:prstGeom>
        </p:spPr>
      </p:pic>
    </p:spTree>
    <p:extLst>
      <p:ext uri="{BB962C8B-B14F-4D97-AF65-F5344CB8AC3E}">
        <p14:creationId xmlns:p14="http://schemas.microsoft.com/office/powerpoint/2010/main" val="30642190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7"/>
          <p:cNvGrpSpPr>
            <a:grpSpLocks/>
          </p:cNvGrpSpPr>
          <p:nvPr/>
        </p:nvGrpSpPr>
        <p:grpSpPr bwMode="auto">
          <a:xfrm>
            <a:off x="327171" y="990456"/>
            <a:ext cx="8515350" cy="5346700"/>
            <a:chOff x="178" y="607"/>
            <a:chExt cx="5364" cy="3368"/>
          </a:xfrm>
        </p:grpSpPr>
        <p:pic>
          <p:nvPicPr>
            <p:cNvPr id="34849" name="Grafik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178" y="1055"/>
              <a:ext cx="5364" cy="292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34850" name="Gruppieren 29"/>
            <p:cNvGrpSpPr>
              <a:grpSpLocks/>
            </p:cNvGrpSpPr>
            <p:nvPr/>
          </p:nvGrpSpPr>
          <p:grpSpPr bwMode="auto">
            <a:xfrm>
              <a:off x="2997" y="607"/>
              <a:ext cx="263" cy="702"/>
              <a:chOff x="7629099" y="1506453"/>
              <a:chExt cx="417621" cy="1113918"/>
            </a:xfrm>
          </p:grpSpPr>
          <p:cxnSp>
            <p:nvCxnSpPr>
              <p:cNvPr id="34868" name="Gerader Verbinder 3"/>
              <p:cNvCxnSpPr>
                <a:cxnSpLocks noChangeShapeType="1"/>
              </p:cNvCxnSpPr>
              <p:nvPr/>
            </p:nvCxnSpPr>
            <p:spPr bwMode="auto">
              <a:xfrm flipV="1">
                <a:off x="7629099" y="2210937"/>
                <a:ext cx="0" cy="409434"/>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69" name="Gerader Verbinder 5"/>
              <p:cNvCxnSpPr>
                <a:cxnSpLocks noChangeShapeType="1"/>
              </p:cNvCxnSpPr>
              <p:nvPr/>
            </p:nvCxnSpPr>
            <p:spPr bwMode="auto">
              <a:xfrm flipV="1">
                <a:off x="7629099" y="1735594"/>
                <a:ext cx="417621" cy="47693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hteck 7"/>
              <p:cNvSpPr/>
              <p:nvPr/>
            </p:nvSpPr>
            <p:spPr>
              <a:xfrm rot="18661414">
                <a:off x="7357063" y="1792779"/>
                <a:ext cx="817191" cy="244538"/>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Mölserberg</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34851" name="Group 10"/>
            <p:cNvGrpSpPr>
              <a:grpSpLocks/>
            </p:cNvGrpSpPr>
            <p:nvPr/>
          </p:nvGrpSpPr>
          <p:grpSpPr bwMode="auto">
            <a:xfrm>
              <a:off x="3066" y="3478"/>
              <a:ext cx="301" cy="232"/>
              <a:chOff x="218" y="1382"/>
              <a:chExt cx="301" cy="232"/>
            </a:xfrm>
          </p:grpSpPr>
          <p:sp>
            <p:nvSpPr>
              <p:cNvPr id="34863" name="Rectangle 59"/>
              <p:cNvSpPr>
                <a:spLocks noChangeArrowheads="1"/>
              </p:cNvSpPr>
              <p:nvPr/>
            </p:nvSpPr>
            <p:spPr bwMode="auto">
              <a:xfrm>
                <a:off x="221" y="1428"/>
                <a:ext cx="296" cy="186"/>
              </a:xfrm>
              <a:prstGeom prst="rect">
                <a:avLst/>
              </a:prstGeom>
              <a:solidFill>
                <a:srgbClr val="007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864" name="Line 60"/>
              <p:cNvSpPr>
                <a:spLocks noChangeShapeType="1"/>
              </p:cNvSpPr>
              <p:nvPr/>
            </p:nvSpPr>
            <p:spPr bwMode="auto">
              <a:xfrm flipV="1">
                <a:off x="221" y="1450"/>
                <a:ext cx="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65" name="Line 61"/>
              <p:cNvSpPr>
                <a:spLocks noChangeShapeType="1"/>
              </p:cNvSpPr>
              <p:nvPr/>
            </p:nvSpPr>
            <p:spPr bwMode="auto">
              <a:xfrm>
                <a:off x="218" y="1592"/>
                <a:ext cx="30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66" name="AutoShape 62"/>
              <p:cNvSpPr>
                <a:spLocks noChangeArrowheads="1"/>
              </p:cNvSpPr>
              <p:nvPr/>
            </p:nvSpPr>
            <p:spPr bwMode="auto">
              <a:xfrm>
                <a:off x="343" y="1576"/>
                <a:ext cx="41" cy="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867" name="Line 63"/>
              <p:cNvSpPr>
                <a:spLocks noChangeShapeType="1"/>
              </p:cNvSpPr>
              <p:nvPr/>
            </p:nvSpPr>
            <p:spPr bwMode="auto">
              <a:xfrm>
                <a:off x="363" y="1382"/>
                <a:ext cx="0" cy="4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4852" name="Group 16"/>
            <p:cNvGrpSpPr>
              <a:grpSpLocks/>
            </p:cNvGrpSpPr>
            <p:nvPr/>
          </p:nvGrpSpPr>
          <p:grpSpPr bwMode="auto">
            <a:xfrm>
              <a:off x="1459" y="1379"/>
              <a:ext cx="780" cy="429"/>
              <a:chOff x="3683" y="2467"/>
              <a:chExt cx="780" cy="429"/>
            </a:xfrm>
          </p:grpSpPr>
          <p:grpSp>
            <p:nvGrpSpPr>
              <p:cNvPr id="34853" name="Group 17"/>
              <p:cNvGrpSpPr>
                <a:grpSpLocks/>
              </p:cNvGrpSpPr>
              <p:nvPr/>
            </p:nvGrpSpPr>
            <p:grpSpPr bwMode="auto">
              <a:xfrm>
                <a:off x="3683" y="2467"/>
                <a:ext cx="780" cy="364"/>
                <a:chOff x="2283" y="843"/>
                <a:chExt cx="1004" cy="490"/>
              </a:xfrm>
            </p:grpSpPr>
            <p:sp>
              <p:nvSpPr>
                <p:cNvPr id="34855"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856"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57"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58"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34859"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60"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61" name="Text Box 9"/>
                <p:cNvSpPr txBox="1">
                  <a:spLocks noChangeArrowheads="1"/>
                </p:cNvSpPr>
                <p:nvPr/>
              </p:nvSpPr>
              <p:spPr bwMode="auto">
                <a:xfrm>
                  <a:off x="2283" y="1048"/>
                  <a:ext cx="436"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MINFBN24</a:t>
                  </a:r>
                </a:p>
              </p:txBody>
            </p:sp>
            <p:sp>
              <p:nvSpPr>
                <p:cNvPr id="34862"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34854" name="Line 26"/>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34819" name="Rectangle 2"/>
          <p:cNvSpPr>
            <a:spLocks noChangeArrowheads="1"/>
          </p:cNvSpPr>
          <p:nvPr/>
        </p:nvSpPr>
        <p:spPr bwMode="auto">
          <a:xfrm>
            <a:off x="755576" y="2778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dirty="0" smtClean="0"/>
              <a:t>SUPPORT COY</a:t>
            </a:r>
            <a:endParaRPr lang="de-AT" altLang="de-DE" sz="2800" b="1" dirty="0"/>
          </a:p>
        </p:txBody>
      </p:sp>
      <p:grpSp>
        <p:nvGrpSpPr>
          <p:cNvPr id="34822" name="Gruppieren 4"/>
          <p:cNvGrpSpPr>
            <a:grpSpLocks/>
          </p:cNvGrpSpPr>
          <p:nvPr/>
        </p:nvGrpSpPr>
        <p:grpSpPr bwMode="auto">
          <a:xfrm>
            <a:off x="1928813" y="4392613"/>
            <a:ext cx="4670425" cy="1906587"/>
            <a:chOff x="1928984" y="4393285"/>
            <a:chExt cx="4669855" cy="1905915"/>
          </a:xfrm>
        </p:grpSpPr>
        <p:sp>
          <p:nvSpPr>
            <p:cNvPr id="34847" name="Freihandform 1"/>
            <p:cNvSpPr>
              <a:spLocks/>
            </p:cNvSpPr>
            <p:nvPr/>
          </p:nvSpPr>
          <p:spPr bwMode="auto">
            <a:xfrm>
              <a:off x="2133600" y="4393285"/>
              <a:ext cx="4465239" cy="1905915"/>
            </a:xfrm>
            <a:custGeom>
              <a:avLst/>
              <a:gdLst>
                <a:gd name="T0" fmla="*/ 0 w 4465239"/>
                <a:gd name="T1" fmla="*/ 13615 h 1905915"/>
                <a:gd name="T2" fmla="*/ 228600 w 4465239"/>
                <a:gd name="T3" fmla="*/ 77115 h 1905915"/>
                <a:gd name="T4" fmla="*/ 774700 w 4465239"/>
                <a:gd name="T5" fmla="*/ 915 h 1905915"/>
                <a:gd name="T6" fmla="*/ 952500 w 4465239"/>
                <a:gd name="T7" fmla="*/ 140615 h 1905915"/>
                <a:gd name="T8" fmla="*/ 1524000 w 4465239"/>
                <a:gd name="T9" fmla="*/ 420015 h 1905915"/>
                <a:gd name="T10" fmla="*/ 2298700 w 4465239"/>
                <a:gd name="T11" fmla="*/ 458115 h 1905915"/>
                <a:gd name="T12" fmla="*/ 3200400 w 4465239"/>
                <a:gd name="T13" fmla="*/ 229515 h 1905915"/>
                <a:gd name="T14" fmla="*/ 3733800 w 4465239"/>
                <a:gd name="T15" fmla="*/ 77115 h 1905915"/>
                <a:gd name="T16" fmla="*/ 4279900 w 4465239"/>
                <a:gd name="T17" fmla="*/ 140615 h 1905915"/>
                <a:gd name="T18" fmla="*/ 4445000 w 4465239"/>
                <a:gd name="T19" fmla="*/ 483515 h 1905915"/>
                <a:gd name="T20" fmla="*/ 3873500 w 4465239"/>
                <a:gd name="T21" fmla="*/ 788315 h 1905915"/>
                <a:gd name="T22" fmla="*/ 3619500 w 4465239"/>
                <a:gd name="T23" fmla="*/ 1004215 h 1905915"/>
                <a:gd name="T24" fmla="*/ 3327400 w 4465239"/>
                <a:gd name="T25" fmla="*/ 1626515 h 1905915"/>
                <a:gd name="T26" fmla="*/ 3390900 w 4465239"/>
                <a:gd name="T27" fmla="*/ 1905915 h 1905915"/>
                <a:gd name="T28" fmla="*/ 3390900 w 4465239"/>
                <a:gd name="T29" fmla="*/ 1905915 h 19059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65239" h="1905915">
                  <a:moveTo>
                    <a:pt x="0" y="13615"/>
                  </a:moveTo>
                  <a:cubicBezTo>
                    <a:pt x="49741" y="46423"/>
                    <a:pt x="99483" y="79232"/>
                    <a:pt x="228600" y="77115"/>
                  </a:cubicBezTo>
                  <a:cubicBezTo>
                    <a:pt x="357717" y="74998"/>
                    <a:pt x="654050" y="-9668"/>
                    <a:pt x="774700" y="915"/>
                  </a:cubicBezTo>
                  <a:cubicBezTo>
                    <a:pt x="895350" y="11498"/>
                    <a:pt x="827617" y="70765"/>
                    <a:pt x="952500" y="140615"/>
                  </a:cubicBezTo>
                  <a:cubicBezTo>
                    <a:pt x="1077383" y="210465"/>
                    <a:pt x="1299633" y="367098"/>
                    <a:pt x="1524000" y="420015"/>
                  </a:cubicBezTo>
                  <a:cubicBezTo>
                    <a:pt x="1748367" y="472932"/>
                    <a:pt x="2019300" y="489865"/>
                    <a:pt x="2298700" y="458115"/>
                  </a:cubicBezTo>
                  <a:cubicBezTo>
                    <a:pt x="2578100" y="426365"/>
                    <a:pt x="2961217" y="293015"/>
                    <a:pt x="3200400" y="229515"/>
                  </a:cubicBezTo>
                  <a:cubicBezTo>
                    <a:pt x="3439583" y="166015"/>
                    <a:pt x="3553883" y="91932"/>
                    <a:pt x="3733800" y="77115"/>
                  </a:cubicBezTo>
                  <a:cubicBezTo>
                    <a:pt x="3913717" y="62298"/>
                    <a:pt x="4161367" y="72882"/>
                    <a:pt x="4279900" y="140615"/>
                  </a:cubicBezTo>
                  <a:cubicBezTo>
                    <a:pt x="4398433" y="208348"/>
                    <a:pt x="4512733" y="375565"/>
                    <a:pt x="4445000" y="483515"/>
                  </a:cubicBezTo>
                  <a:cubicBezTo>
                    <a:pt x="4377267" y="591465"/>
                    <a:pt x="4011083" y="701532"/>
                    <a:pt x="3873500" y="788315"/>
                  </a:cubicBezTo>
                  <a:cubicBezTo>
                    <a:pt x="3735917" y="875098"/>
                    <a:pt x="3710517" y="864515"/>
                    <a:pt x="3619500" y="1004215"/>
                  </a:cubicBezTo>
                  <a:cubicBezTo>
                    <a:pt x="3528483" y="1143915"/>
                    <a:pt x="3365500" y="1476232"/>
                    <a:pt x="3327400" y="1626515"/>
                  </a:cubicBezTo>
                  <a:cubicBezTo>
                    <a:pt x="3289300" y="1776798"/>
                    <a:pt x="3390900" y="1905915"/>
                    <a:pt x="3390900" y="1905915"/>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48" name="Freihandform 3"/>
            <p:cNvSpPr>
              <a:spLocks/>
            </p:cNvSpPr>
            <p:nvPr/>
          </p:nvSpPr>
          <p:spPr bwMode="auto">
            <a:xfrm>
              <a:off x="1928984" y="4408144"/>
              <a:ext cx="1588916" cy="1891056"/>
            </a:xfrm>
            <a:custGeom>
              <a:avLst/>
              <a:gdLst>
                <a:gd name="T0" fmla="*/ 217316 w 1588916"/>
                <a:gd name="T1" fmla="*/ 11456 h 1891056"/>
                <a:gd name="T2" fmla="*/ 52216 w 1588916"/>
                <a:gd name="T3" fmla="*/ 49556 h 1891056"/>
                <a:gd name="T4" fmla="*/ 26816 w 1588916"/>
                <a:gd name="T5" fmla="*/ 405156 h 1891056"/>
                <a:gd name="T6" fmla="*/ 407816 w 1588916"/>
                <a:gd name="T7" fmla="*/ 633756 h 1891056"/>
                <a:gd name="T8" fmla="*/ 890416 w 1588916"/>
                <a:gd name="T9" fmla="*/ 1065556 h 1891056"/>
                <a:gd name="T10" fmla="*/ 1246016 w 1588916"/>
                <a:gd name="T11" fmla="*/ 1548156 h 1891056"/>
                <a:gd name="T12" fmla="*/ 1588916 w 1588916"/>
                <a:gd name="T13" fmla="*/ 1891056 h 1891056"/>
                <a:gd name="T14" fmla="*/ 1588916 w 1588916"/>
                <a:gd name="T15" fmla="*/ 1891056 h 18910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916" h="1891056">
                  <a:moveTo>
                    <a:pt x="217316" y="11456"/>
                  </a:moveTo>
                  <a:cubicBezTo>
                    <a:pt x="150641" y="-2303"/>
                    <a:pt x="83966" y="-16061"/>
                    <a:pt x="52216" y="49556"/>
                  </a:cubicBezTo>
                  <a:cubicBezTo>
                    <a:pt x="20466" y="115173"/>
                    <a:pt x="-32451" y="307789"/>
                    <a:pt x="26816" y="405156"/>
                  </a:cubicBezTo>
                  <a:cubicBezTo>
                    <a:pt x="86083" y="502523"/>
                    <a:pt x="263883" y="523689"/>
                    <a:pt x="407816" y="633756"/>
                  </a:cubicBezTo>
                  <a:cubicBezTo>
                    <a:pt x="551749" y="743823"/>
                    <a:pt x="750716" y="913156"/>
                    <a:pt x="890416" y="1065556"/>
                  </a:cubicBezTo>
                  <a:cubicBezTo>
                    <a:pt x="1030116" y="1217956"/>
                    <a:pt x="1129599" y="1410573"/>
                    <a:pt x="1246016" y="1548156"/>
                  </a:cubicBezTo>
                  <a:cubicBezTo>
                    <a:pt x="1362433" y="1685739"/>
                    <a:pt x="1588916" y="1891056"/>
                    <a:pt x="1588916" y="1891056"/>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6" name="Textfeld 5"/>
          <p:cNvSpPr txBox="1"/>
          <p:nvPr/>
        </p:nvSpPr>
        <p:spPr>
          <a:xfrm>
            <a:off x="5368925" y="4660900"/>
            <a:ext cx="741363" cy="338138"/>
          </a:xfrm>
          <a:prstGeom prst="rect">
            <a:avLst/>
          </a:prstGeom>
          <a:noFill/>
        </p:spPr>
        <p:txBody>
          <a:bodyPr wrap="none">
            <a:spAutoFit/>
          </a:bodyPr>
          <a:lstStyle/>
          <a:p>
            <a:pPr>
              <a:defRPr/>
            </a:pPr>
            <a:r>
              <a:rPr lang="de-AT" sz="1600" dirty="0">
                <a:solidFill>
                  <a:schemeClr val="bg1">
                    <a:lumMod val="75000"/>
                  </a:schemeClr>
                </a:solidFill>
              </a:rPr>
              <a:t>BNSA</a:t>
            </a:r>
          </a:p>
        </p:txBody>
      </p:sp>
      <p:sp>
        <p:nvSpPr>
          <p:cNvPr id="7" name="Freihandform 6"/>
          <p:cNvSpPr/>
          <p:nvPr/>
        </p:nvSpPr>
        <p:spPr bwMode="auto">
          <a:xfrm>
            <a:off x="2316163" y="2768600"/>
            <a:ext cx="2039937" cy="3073400"/>
          </a:xfrm>
          <a:custGeom>
            <a:avLst/>
            <a:gdLst>
              <a:gd name="connsiteX0" fmla="*/ 2039214 w 2039214"/>
              <a:gd name="connsiteY0" fmla="*/ 3073400 h 3073400"/>
              <a:gd name="connsiteX1" fmla="*/ 1658214 w 2039214"/>
              <a:gd name="connsiteY1" fmla="*/ 2832100 h 3073400"/>
              <a:gd name="connsiteX2" fmla="*/ 1366114 w 2039214"/>
              <a:gd name="connsiteY2" fmla="*/ 2501900 h 3073400"/>
              <a:gd name="connsiteX3" fmla="*/ 1061314 w 2039214"/>
              <a:gd name="connsiteY3" fmla="*/ 2311400 h 3073400"/>
              <a:gd name="connsiteX4" fmla="*/ 769214 w 2039214"/>
              <a:gd name="connsiteY4" fmla="*/ 2184400 h 3073400"/>
              <a:gd name="connsiteX5" fmla="*/ 489814 w 2039214"/>
              <a:gd name="connsiteY5" fmla="*/ 1955800 h 3073400"/>
              <a:gd name="connsiteX6" fmla="*/ 540614 w 2039214"/>
              <a:gd name="connsiteY6" fmla="*/ 1803400 h 3073400"/>
              <a:gd name="connsiteX7" fmla="*/ 566014 w 2039214"/>
              <a:gd name="connsiteY7" fmla="*/ 1612900 h 3073400"/>
              <a:gd name="connsiteX8" fmla="*/ 210414 w 2039214"/>
              <a:gd name="connsiteY8" fmla="*/ 1485900 h 3073400"/>
              <a:gd name="connsiteX9" fmla="*/ 134214 w 2039214"/>
              <a:gd name="connsiteY9" fmla="*/ 1346200 h 3073400"/>
              <a:gd name="connsiteX10" fmla="*/ 197714 w 2039214"/>
              <a:gd name="connsiteY10" fmla="*/ 1206500 h 3073400"/>
              <a:gd name="connsiteX11" fmla="*/ 19914 w 2039214"/>
              <a:gd name="connsiteY11" fmla="*/ 1168400 h 3073400"/>
              <a:gd name="connsiteX12" fmla="*/ 19914 w 2039214"/>
              <a:gd name="connsiteY12" fmla="*/ 1028700 h 3073400"/>
              <a:gd name="connsiteX13" fmla="*/ 159614 w 2039214"/>
              <a:gd name="connsiteY13" fmla="*/ 1016000 h 3073400"/>
              <a:gd name="connsiteX14" fmla="*/ 261214 w 2039214"/>
              <a:gd name="connsiteY14" fmla="*/ 812800 h 3073400"/>
              <a:gd name="connsiteX15" fmla="*/ 388214 w 2039214"/>
              <a:gd name="connsiteY15" fmla="*/ 596900 h 3073400"/>
              <a:gd name="connsiteX16" fmla="*/ 337414 w 2039214"/>
              <a:gd name="connsiteY16" fmla="*/ 406400 h 3073400"/>
              <a:gd name="connsiteX17" fmla="*/ 362814 w 2039214"/>
              <a:gd name="connsiteY17" fmla="*/ 317500 h 3073400"/>
              <a:gd name="connsiteX18" fmla="*/ 312014 w 2039214"/>
              <a:gd name="connsiteY18" fmla="*/ 241300 h 3073400"/>
              <a:gd name="connsiteX19" fmla="*/ 388214 w 2039214"/>
              <a:gd name="connsiteY19" fmla="*/ 190500 h 3073400"/>
              <a:gd name="connsiteX20" fmla="*/ 515214 w 2039214"/>
              <a:gd name="connsiteY20" fmla="*/ 50800 h 3073400"/>
              <a:gd name="connsiteX21" fmla="*/ 324714 w 2039214"/>
              <a:gd name="connsiteY21" fmla="*/ 0 h 3073400"/>
              <a:gd name="connsiteX22" fmla="*/ 324714 w 2039214"/>
              <a:gd name="connsiteY22" fmla="*/ 0 h 307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214" h="3073400">
                <a:moveTo>
                  <a:pt x="2039214" y="3073400"/>
                </a:moveTo>
                <a:cubicBezTo>
                  <a:pt x="1904805" y="3000375"/>
                  <a:pt x="1770397" y="2927350"/>
                  <a:pt x="1658214" y="2832100"/>
                </a:cubicBezTo>
                <a:cubicBezTo>
                  <a:pt x="1546031" y="2736850"/>
                  <a:pt x="1465597" y="2588683"/>
                  <a:pt x="1366114" y="2501900"/>
                </a:cubicBezTo>
                <a:cubicBezTo>
                  <a:pt x="1266631" y="2415117"/>
                  <a:pt x="1160797" y="2364317"/>
                  <a:pt x="1061314" y="2311400"/>
                </a:cubicBezTo>
                <a:cubicBezTo>
                  <a:pt x="961831" y="2258483"/>
                  <a:pt x="864464" y="2243667"/>
                  <a:pt x="769214" y="2184400"/>
                </a:cubicBezTo>
                <a:cubicBezTo>
                  <a:pt x="673964" y="2125133"/>
                  <a:pt x="527914" y="2019300"/>
                  <a:pt x="489814" y="1955800"/>
                </a:cubicBezTo>
                <a:cubicBezTo>
                  <a:pt x="451714" y="1892300"/>
                  <a:pt x="527914" y="1860550"/>
                  <a:pt x="540614" y="1803400"/>
                </a:cubicBezTo>
                <a:cubicBezTo>
                  <a:pt x="553314" y="1746250"/>
                  <a:pt x="621047" y="1665817"/>
                  <a:pt x="566014" y="1612900"/>
                </a:cubicBezTo>
                <a:cubicBezTo>
                  <a:pt x="510981" y="1559983"/>
                  <a:pt x="282381" y="1530350"/>
                  <a:pt x="210414" y="1485900"/>
                </a:cubicBezTo>
                <a:cubicBezTo>
                  <a:pt x="138447" y="1441450"/>
                  <a:pt x="136331" y="1392767"/>
                  <a:pt x="134214" y="1346200"/>
                </a:cubicBezTo>
                <a:cubicBezTo>
                  <a:pt x="132097" y="1299633"/>
                  <a:pt x="216764" y="1236133"/>
                  <a:pt x="197714" y="1206500"/>
                </a:cubicBezTo>
                <a:cubicBezTo>
                  <a:pt x="178664" y="1176867"/>
                  <a:pt x="49547" y="1198033"/>
                  <a:pt x="19914" y="1168400"/>
                </a:cubicBezTo>
                <a:cubicBezTo>
                  <a:pt x="-9719" y="1138767"/>
                  <a:pt x="-3369" y="1054100"/>
                  <a:pt x="19914" y="1028700"/>
                </a:cubicBezTo>
                <a:cubicBezTo>
                  <a:pt x="43197" y="1003300"/>
                  <a:pt x="119397" y="1051983"/>
                  <a:pt x="159614" y="1016000"/>
                </a:cubicBezTo>
                <a:cubicBezTo>
                  <a:pt x="199831" y="980017"/>
                  <a:pt x="223114" y="882650"/>
                  <a:pt x="261214" y="812800"/>
                </a:cubicBezTo>
                <a:cubicBezTo>
                  <a:pt x="299314" y="742950"/>
                  <a:pt x="375514" y="664633"/>
                  <a:pt x="388214" y="596900"/>
                </a:cubicBezTo>
                <a:cubicBezTo>
                  <a:pt x="400914" y="529167"/>
                  <a:pt x="341647" y="452967"/>
                  <a:pt x="337414" y="406400"/>
                </a:cubicBezTo>
                <a:cubicBezTo>
                  <a:pt x="333181" y="359833"/>
                  <a:pt x="367047" y="345017"/>
                  <a:pt x="362814" y="317500"/>
                </a:cubicBezTo>
                <a:cubicBezTo>
                  <a:pt x="358581" y="289983"/>
                  <a:pt x="307781" y="262467"/>
                  <a:pt x="312014" y="241300"/>
                </a:cubicBezTo>
                <a:cubicBezTo>
                  <a:pt x="316247" y="220133"/>
                  <a:pt x="354347" y="222250"/>
                  <a:pt x="388214" y="190500"/>
                </a:cubicBezTo>
                <a:cubicBezTo>
                  <a:pt x="422081" y="158750"/>
                  <a:pt x="525797" y="82550"/>
                  <a:pt x="515214" y="50800"/>
                </a:cubicBezTo>
                <a:cubicBezTo>
                  <a:pt x="504631" y="19050"/>
                  <a:pt x="324714" y="0"/>
                  <a:pt x="324714" y="0"/>
                </a:cubicBezTo>
                <a:lnTo>
                  <a:pt x="324714" y="0"/>
                </a:lnTo>
              </a:path>
            </a:pathLst>
          </a:custGeom>
          <a:noFill/>
          <a:ln w="28575" cap="flat" cmpd="sng" algn="ctr">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AT"/>
          </a:p>
        </p:txBody>
      </p:sp>
      <p:sp>
        <p:nvSpPr>
          <p:cNvPr id="9" name="Textfeld 8"/>
          <p:cNvSpPr txBox="1"/>
          <p:nvPr/>
        </p:nvSpPr>
        <p:spPr>
          <a:xfrm>
            <a:off x="2684463" y="3540125"/>
            <a:ext cx="717550" cy="522288"/>
          </a:xfrm>
          <a:prstGeom prst="rect">
            <a:avLst/>
          </a:prstGeom>
          <a:noFill/>
          <a:ln>
            <a:noFill/>
          </a:ln>
        </p:spPr>
        <p:txBody>
          <a:bodyPr wrap="none">
            <a:spAutoFit/>
          </a:bodyPr>
          <a:lstStyle/>
          <a:p>
            <a:pPr>
              <a:defRPr/>
            </a:pPr>
            <a:r>
              <a:rPr lang="de-AT" sz="1400" dirty="0">
                <a:solidFill>
                  <a:schemeClr val="bg1">
                    <a:lumMod val="75000"/>
                  </a:schemeClr>
                </a:solidFill>
              </a:rPr>
              <a:t>MSR</a:t>
            </a:r>
          </a:p>
          <a:p>
            <a:pPr>
              <a:defRPr/>
            </a:pPr>
            <a:r>
              <a:rPr lang="de-AT" sz="1400" dirty="0">
                <a:solidFill>
                  <a:schemeClr val="bg1">
                    <a:lumMod val="75000"/>
                  </a:schemeClr>
                </a:solidFill>
              </a:rPr>
              <a:t>HAWK</a:t>
            </a:r>
          </a:p>
        </p:txBody>
      </p:sp>
      <p:sp>
        <p:nvSpPr>
          <p:cNvPr id="10" name="Freihandform 9"/>
          <p:cNvSpPr/>
          <p:nvPr/>
        </p:nvSpPr>
        <p:spPr bwMode="auto">
          <a:xfrm>
            <a:off x="1839913" y="2754313"/>
            <a:ext cx="1868487" cy="2566987"/>
          </a:xfrm>
          <a:custGeom>
            <a:avLst/>
            <a:gdLst>
              <a:gd name="connsiteX0" fmla="*/ 1867881 w 1867881"/>
              <a:gd name="connsiteY0" fmla="*/ 2566416 h 2566416"/>
              <a:gd name="connsiteX1" fmla="*/ 1537681 w 1867881"/>
              <a:gd name="connsiteY1" fmla="*/ 2452116 h 2566416"/>
              <a:gd name="connsiteX2" fmla="*/ 1245581 w 1867881"/>
              <a:gd name="connsiteY2" fmla="*/ 2350516 h 2566416"/>
              <a:gd name="connsiteX3" fmla="*/ 877281 w 1867881"/>
              <a:gd name="connsiteY3" fmla="*/ 2223516 h 2566416"/>
              <a:gd name="connsiteX4" fmla="*/ 775681 w 1867881"/>
              <a:gd name="connsiteY4" fmla="*/ 2096516 h 2566416"/>
              <a:gd name="connsiteX5" fmla="*/ 623281 w 1867881"/>
              <a:gd name="connsiteY5" fmla="*/ 1817116 h 2566416"/>
              <a:gd name="connsiteX6" fmla="*/ 483581 w 1867881"/>
              <a:gd name="connsiteY6" fmla="*/ 1677416 h 2566416"/>
              <a:gd name="connsiteX7" fmla="*/ 280381 w 1867881"/>
              <a:gd name="connsiteY7" fmla="*/ 1474216 h 2566416"/>
              <a:gd name="connsiteX8" fmla="*/ 280381 w 1867881"/>
              <a:gd name="connsiteY8" fmla="*/ 1385316 h 2566416"/>
              <a:gd name="connsiteX9" fmla="*/ 318481 w 1867881"/>
              <a:gd name="connsiteY9" fmla="*/ 1220216 h 2566416"/>
              <a:gd name="connsiteX10" fmla="*/ 242281 w 1867881"/>
              <a:gd name="connsiteY10" fmla="*/ 1105916 h 2566416"/>
              <a:gd name="connsiteX11" fmla="*/ 204181 w 1867881"/>
              <a:gd name="connsiteY11" fmla="*/ 1004316 h 2566416"/>
              <a:gd name="connsiteX12" fmla="*/ 369281 w 1867881"/>
              <a:gd name="connsiteY12" fmla="*/ 890016 h 2566416"/>
              <a:gd name="connsiteX13" fmla="*/ 89881 w 1867881"/>
              <a:gd name="connsiteY13" fmla="*/ 839216 h 2566416"/>
              <a:gd name="connsiteX14" fmla="*/ 26381 w 1867881"/>
              <a:gd name="connsiteY14" fmla="*/ 724916 h 2566416"/>
              <a:gd name="connsiteX15" fmla="*/ 13681 w 1867881"/>
              <a:gd name="connsiteY15" fmla="*/ 686816 h 2566416"/>
              <a:gd name="connsiteX16" fmla="*/ 216881 w 1867881"/>
              <a:gd name="connsiteY16" fmla="*/ 547116 h 2566416"/>
              <a:gd name="connsiteX17" fmla="*/ 293081 w 1867881"/>
              <a:gd name="connsiteY17" fmla="*/ 483616 h 2566416"/>
              <a:gd name="connsiteX18" fmla="*/ 280381 w 1867881"/>
              <a:gd name="connsiteY18" fmla="*/ 420116 h 2566416"/>
              <a:gd name="connsiteX19" fmla="*/ 166081 w 1867881"/>
              <a:gd name="connsiteY19" fmla="*/ 255016 h 2566416"/>
              <a:gd name="connsiteX20" fmla="*/ 369281 w 1867881"/>
              <a:gd name="connsiteY20" fmla="*/ 115316 h 2566416"/>
              <a:gd name="connsiteX21" fmla="*/ 559781 w 1867881"/>
              <a:gd name="connsiteY21" fmla="*/ 13716 h 2566416"/>
              <a:gd name="connsiteX22" fmla="*/ 597881 w 1867881"/>
              <a:gd name="connsiteY22" fmla="*/ 1016 h 2566416"/>
              <a:gd name="connsiteX23" fmla="*/ 597881 w 1867881"/>
              <a:gd name="connsiteY23" fmla="*/ 1016 h 256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7881" h="2566416">
                <a:moveTo>
                  <a:pt x="1867881" y="2566416"/>
                </a:moveTo>
                <a:lnTo>
                  <a:pt x="1537681" y="2452116"/>
                </a:lnTo>
                <a:lnTo>
                  <a:pt x="1245581" y="2350516"/>
                </a:lnTo>
                <a:cubicBezTo>
                  <a:pt x="1135514" y="2312416"/>
                  <a:pt x="955598" y="2265849"/>
                  <a:pt x="877281" y="2223516"/>
                </a:cubicBezTo>
                <a:cubicBezTo>
                  <a:pt x="798964" y="2181183"/>
                  <a:pt x="818014" y="2164249"/>
                  <a:pt x="775681" y="2096516"/>
                </a:cubicBezTo>
                <a:cubicBezTo>
                  <a:pt x="733348" y="2028783"/>
                  <a:pt x="671964" y="1886966"/>
                  <a:pt x="623281" y="1817116"/>
                </a:cubicBezTo>
                <a:cubicBezTo>
                  <a:pt x="574598" y="1747266"/>
                  <a:pt x="483581" y="1677416"/>
                  <a:pt x="483581" y="1677416"/>
                </a:cubicBezTo>
                <a:cubicBezTo>
                  <a:pt x="426431" y="1620266"/>
                  <a:pt x="314248" y="1522899"/>
                  <a:pt x="280381" y="1474216"/>
                </a:cubicBezTo>
                <a:cubicBezTo>
                  <a:pt x="246514" y="1425533"/>
                  <a:pt x="274031" y="1427649"/>
                  <a:pt x="280381" y="1385316"/>
                </a:cubicBezTo>
                <a:cubicBezTo>
                  <a:pt x="286731" y="1342983"/>
                  <a:pt x="324831" y="1266783"/>
                  <a:pt x="318481" y="1220216"/>
                </a:cubicBezTo>
                <a:cubicBezTo>
                  <a:pt x="312131" y="1173649"/>
                  <a:pt x="261331" y="1141899"/>
                  <a:pt x="242281" y="1105916"/>
                </a:cubicBezTo>
                <a:cubicBezTo>
                  <a:pt x="223231" y="1069933"/>
                  <a:pt x="183014" y="1040299"/>
                  <a:pt x="204181" y="1004316"/>
                </a:cubicBezTo>
                <a:cubicBezTo>
                  <a:pt x="225348" y="968333"/>
                  <a:pt x="388331" y="917533"/>
                  <a:pt x="369281" y="890016"/>
                </a:cubicBezTo>
                <a:cubicBezTo>
                  <a:pt x="350231" y="862499"/>
                  <a:pt x="147031" y="866733"/>
                  <a:pt x="89881" y="839216"/>
                </a:cubicBezTo>
                <a:cubicBezTo>
                  <a:pt x="32731" y="811699"/>
                  <a:pt x="39081" y="750316"/>
                  <a:pt x="26381" y="724916"/>
                </a:cubicBezTo>
                <a:cubicBezTo>
                  <a:pt x="13681" y="699516"/>
                  <a:pt x="-18069" y="716449"/>
                  <a:pt x="13681" y="686816"/>
                </a:cubicBezTo>
                <a:cubicBezTo>
                  <a:pt x="45431" y="657183"/>
                  <a:pt x="170315" y="580983"/>
                  <a:pt x="216881" y="547116"/>
                </a:cubicBezTo>
                <a:cubicBezTo>
                  <a:pt x="263447" y="513249"/>
                  <a:pt x="282498" y="504783"/>
                  <a:pt x="293081" y="483616"/>
                </a:cubicBezTo>
                <a:cubicBezTo>
                  <a:pt x="303664" y="462449"/>
                  <a:pt x="301548" y="458216"/>
                  <a:pt x="280381" y="420116"/>
                </a:cubicBezTo>
                <a:cubicBezTo>
                  <a:pt x="259214" y="382016"/>
                  <a:pt x="151264" y="305816"/>
                  <a:pt x="166081" y="255016"/>
                </a:cubicBezTo>
                <a:cubicBezTo>
                  <a:pt x="180898" y="204216"/>
                  <a:pt x="303664" y="155533"/>
                  <a:pt x="369281" y="115316"/>
                </a:cubicBezTo>
                <a:cubicBezTo>
                  <a:pt x="434898" y="75099"/>
                  <a:pt x="521681" y="32766"/>
                  <a:pt x="559781" y="13716"/>
                </a:cubicBezTo>
                <a:cubicBezTo>
                  <a:pt x="597881" y="-5334"/>
                  <a:pt x="597881" y="1016"/>
                  <a:pt x="597881" y="1016"/>
                </a:cubicBezTo>
                <a:lnTo>
                  <a:pt x="597881" y="1016"/>
                </a:lnTo>
              </a:path>
            </a:pathLst>
          </a:custGeom>
          <a:noFill/>
          <a:ln w="12700" cap="flat" cmpd="sng" algn="ctr">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AT"/>
          </a:p>
        </p:txBody>
      </p:sp>
      <p:sp>
        <p:nvSpPr>
          <p:cNvPr id="38" name="Textfeld 37"/>
          <p:cNvSpPr txBox="1"/>
          <p:nvPr/>
        </p:nvSpPr>
        <p:spPr>
          <a:xfrm>
            <a:off x="1922463" y="4568825"/>
            <a:ext cx="682625" cy="522288"/>
          </a:xfrm>
          <a:prstGeom prst="rect">
            <a:avLst/>
          </a:prstGeom>
          <a:noFill/>
          <a:ln>
            <a:noFill/>
          </a:ln>
        </p:spPr>
        <p:txBody>
          <a:bodyPr wrap="none">
            <a:spAutoFit/>
          </a:bodyPr>
          <a:lstStyle/>
          <a:p>
            <a:pPr>
              <a:defRPr/>
            </a:pPr>
            <a:r>
              <a:rPr lang="de-AT" sz="1400" dirty="0">
                <a:solidFill>
                  <a:schemeClr val="bg1">
                    <a:lumMod val="75000"/>
                  </a:schemeClr>
                </a:solidFill>
              </a:rPr>
              <a:t>LOC</a:t>
            </a:r>
          </a:p>
          <a:p>
            <a:pPr>
              <a:defRPr/>
            </a:pPr>
            <a:r>
              <a:rPr lang="de-AT" sz="1400" dirty="0">
                <a:solidFill>
                  <a:schemeClr val="bg1">
                    <a:lumMod val="75000"/>
                  </a:schemeClr>
                </a:solidFill>
              </a:rPr>
              <a:t>MULE</a:t>
            </a:r>
          </a:p>
        </p:txBody>
      </p:sp>
      <p:sp>
        <p:nvSpPr>
          <p:cNvPr id="34828" name="Freihandform 11"/>
          <p:cNvSpPr>
            <a:spLocks/>
          </p:cNvSpPr>
          <p:nvPr/>
        </p:nvSpPr>
        <p:spPr bwMode="auto">
          <a:xfrm>
            <a:off x="1497013" y="3362325"/>
            <a:ext cx="576262" cy="354013"/>
          </a:xfrm>
          <a:custGeom>
            <a:avLst/>
            <a:gdLst>
              <a:gd name="T0" fmla="*/ 41168 w 575338"/>
              <a:gd name="T1" fmla="*/ 242378 h 353402"/>
              <a:gd name="T2" fmla="*/ 2575 w 575338"/>
              <a:gd name="T3" fmla="*/ 113611 h 353402"/>
              <a:gd name="T4" fmla="*/ 105489 w 575338"/>
              <a:gd name="T5" fmla="*/ 10596 h 353402"/>
              <a:gd name="T6" fmla="*/ 259858 w 575338"/>
              <a:gd name="T7" fmla="*/ 10596 h 353402"/>
              <a:gd name="T8" fmla="*/ 542867 w 575338"/>
              <a:gd name="T9" fmla="*/ 74981 h 353402"/>
              <a:gd name="T10" fmla="*/ 568596 w 575338"/>
              <a:gd name="T11" fmla="*/ 281008 h 353402"/>
              <a:gd name="T12" fmla="*/ 427091 w 575338"/>
              <a:gd name="T13" fmla="*/ 358268 h 353402"/>
              <a:gd name="T14" fmla="*/ 169809 w 575338"/>
              <a:gd name="T15" fmla="*/ 293885 h 353402"/>
              <a:gd name="T16" fmla="*/ 41168 w 575338"/>
              <a:gd name="T17" fmla="*/ 242378 h 353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5338" h="353402">
                <a:moveTo>
                  <a:pt x="40643" y="239052"/>
                </a:moveTo>
                <a:cubicBezTo>
                  <a:pt x="16301" y="194602"/>
                  <a:pt x="-8040" y="150152"/>
                  <a:pt x="2543" y="112052"/>
                </a:cubicBezTo>
                <a:cubicBezTo>
                  <a:pt x="13126" y="73952"/>
                  <a:pt x="61810" y="27385"/>
                  <a:pt x="104143" y="10452"/>
                </a:cubicBezTo>
                <a:cubicBezTo>
                  <a:pt x="146476" y="-6481"/>
                  <a:pt x="184576" y="-131"/>
                  <a:pt x="256543" y="10452"/>
                </a:cubicBezTo>
                <a:cubicBezTo>
                  <a:pt x="328510" y="21035"/>
                  <a:pt x="485143" y="29502"/>
                  <a:pt x="535943" y="73952"/>
                </a:cubicBezTo>
                <a:cubicBezTo>
                  <a:pt x="586743" y="118402"/>
                  <a:pt x="580393" y="230585"/>
                  <a:pt x="561343" y="277152"/>
                </a:cubicBezTo>
                <a:cubicBezTo>
                  <a:pt x="542293" y="323719"/>
                  <a:pt x="487260" y="351235"/>
                  <a:pt x="421643" y="353352"/>
                </a:cubicBezTo>
                <a:cubicBezTo>
                  <a:pt x="356026" y="355469"/>
                  <a:pt x="167643" y="289852"/>
                  <a:pt x="167643" y="289852"/>
                </a:cubicBezTo>
                <a:lnTo>
                  <a:pt x="40643" y="239052"/>
                </a:lnTo>
                <a:close/>
              </a:path>
            </a:pathLst>
          </a:custGeom>
          <a:noFill/>
          <a:ln w="12700" cap="flat" cmpd="sng" algn="ctr">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34829" name="Textfeld 13"/>
          <p:cNvSpPr txBox="1">
            <a:spLocks noChangeArrowheads="1"/>
          </p:cNvSpPr>
          <p:nvPr/>
        </p:nvSpPr>
        <p:spPr bwMode="auto">
          <a:xfrm>
            <a:off x="1600200" y="3421063"/>
            <a:ext cx="37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100"/>
              <a:t>AA</a:t>
            </a:r>
          </a:p>
        </p:txBody>
      </p:sp>
      <p:grpSp>
        <p:nvGrpSpPr>
          <p:cNvPr id="34830" name="Gruppieren 15"/>
          <p:cNvGrpSpPr>
            <a:grpSpLocks/>
          </p:cNvGrpSpPr>
          <p:nvPr/>
        </p:nvGrpSpPr>
        <p:grpSpPr bwMode="auto">
          <a:xfrm>
            <a:off x="1155700" y="2851150"/>
            <a:ext cx="458788" cy="342900"/>
            <a:chOff x="7381875" y="4133850"/>
            <a:chExt cx="458788" cy="342900"/>
          </a:xfrm>
        </p:grpSpPr>
        <p:sp>
          <p:nvSpPr>
            <p:cNvPr id="34833" name="Rectangle 581"/>
            <p:cNvSpPr>
              <a:spLocks noChangeArrowheads="1"/>
            </p:cNvSpPr>
            <p:nvPr/>
          </p:nvSpPr>
          <p:spPr bwMode="auto">
            <a:xfrm>
              <a:off x="7381875" y="4186238"/>
              <a:ext cx="458788" cy="290512"/>
            </a:xfrm>
            <a:prstGeom prst="rect">
              <a:avLst/>
            </a:prstGeom>
            <a:solidFill>
              <a:srgbClr val="007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44" name="AutoShape 582"/>
            <p:cNvSpPr>
              <a:spLocks noChangeArrowheads="1"/>
            </p:cNvSpPr>
            <p:nvPr/>
          </p:nvSpPr>
          <p:spPr bwMode="auto">
            <a:xfrm>
              <a:off x="7578725" y="4418013"/>
              <a:ext cx="63500" cy="57150"/>
            </a:xfrm>
            <a:prstGeom prst="triangle">
              <a:avLst>
                <a:gd name="adj" fmla="val 50000"/>
              </a:avLst>
            </a:prstGeom>
            <a:solidFill>
              <a:schemeClr val="tx1"/>
            </a:solidFill>
            <a:ln w="12700">
              <a:solidFill>
                <a:schemeClr val="tx1"/>
              </a:solidFill>
              <a:miter lim="800000"/>
              <a:headEnd type="none" w="sm" len="sm"/>
              <a:tailEnd type="none" w="sm" len="sm"/>
            </a:ln>
            <a:effec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de-AT" altLang="de-DE" sz="500" smtClean="0">
                <a:solidFill>
                  <a:schemeClr val="bg1">
                    <a:lumMod val="75000"/>
                  </a:schemeClr>
                </a:solidFill>
              </a:endParaRPr>
            </a:p>
          </p:txBody>
        </p:sp>
        <p:grpSp>
          <p:nvGrpSpPr>
            <p:cNvPr id="34835" name="Group 583"/>
            <p:cNvGrpSpPr>
              <a:grpSpLocks/>
            </p:cNvGrpSpPr>
            <p:nvPr/>
          </p:nvGrpSpPr>
          <p:grpSpPr bwMode="auto">
            <a:xfrm>
              <a:off x="7500938" y="4303713"/>
              <a:ext cx="250825" cy="50800"/>
              <a:chOff x="1037" y="3736"/>
              <a:chExt cx="205" cy="66"/>
            </a:xfrm>
          </p:grpSpPr>
          <p:sp>
            <p:nvSpPr>
              <p:cNvPr id="34840" name="Line 584"/>
              <p:cNvSpPr>
                <a:spLocks noChangeShapeType="1"/>
              </p:cNvSpPr>
              <p:nvPr/>
            </p:nvSpPr>
            <p:spPr bwMode="auto">
              <a:xfrm>
                <a:off x="1038" y="373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34841" name="Group 585"/>
              <p:cNvGrpSpPr>
                <a:grpSpLocks/>
              </p:cNvGrpSpPr>
              <p:nvPr/>
            </p:nvGrpSpPr>
            <p:grpSpPr bwMode="auto">
              <a:xfrm>
                <a:off x="1037" y="3738"/>
                <a:ext cx="77" cy="64"/>
                <a:chOff x="576" y="3738"/>
                <a:chExt cx="144" cy="84"/>
              </a:xfrm>
            </p:grpSpPr>
            <p:sp>
              <p:nvSpPr>
                <p:cNvPr id="34845" name="Line 586"/>
                <p:cNvSpPr>
                  <a:spLocks noChangeShapeType="1"/>
                </p:cNvSpPr>
                <p:nvPr/>
              </p:nvSpPr>
              <p:spPr bwMode="auto">
                <a:xfrm flipH="1">
                  <a:off x="576" y="3738"/>
                  <a:ext cx="72" cy="7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46" name="Line 587"/>
                <p:cNvSpPr>
                  <a:spLocks noChangeShapeType="1"/>
                </p:cNvSpPr>
                <p:nvPr/>
              </p:nvSpPr>
              <p:spPr bwMode="auto">
                <a:xfrm>
                  <a:off x="648" y="3738"/>
                  <a:ext cx="72" cy="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34842" name="Group 588"/>
              <p:cNvGrpSpPr>
                <a:grpSpLocks/>
              </p:cNvGrpSpPr>
              <p:nvPr/>
            </p:nvGrpSpPr>
            <p:grpSpPr bwMode="auto">
              <a:xfrm>
                <a:off x="1150" y="3736"/>
                <a:ext cx="77" cy="64"/>
                <a:chOff x="576" y="3738"/>
                <a:chExt cx="144" cy="84"/>
              </a:xfrm>
            </p:grpSpPr>
            <p:sp>
              <p:nvSpPr>
                <p:cNvPr id="34843" name="Line 589"/>
                <p:cNvSpPr>
                  <a:spLocks noChangeShapeType="1"/>
                </p:cNvSpPr>
                <p:nvPr/>
              </p:nvSpPr>
              <p:spPr bwMode="auto">
                <a:xfrm flipH="1">
                  <a:off x="576" y="3738"/>
                  <a:ext cx="72" cy="7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844" name="Line 590"/>
                <p:cNvSpPr>
                  <a:spLocks noChangeShapeType="1"/>
                </p:cNvSpPr>
                <p:nvPr/>
              </p:nvSpPr>
              <p:spPr bwMode="auto">
                <a:xfrm>
                  <a:off x="648" y="3738"/>
                  <a:ext cx="72" cy="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34836" name="Group 591"/>
            <p:cNvGrpSpPr>
              <a:grpSpLocks/>
            </p:cNvGrpSpPr>
            <p:nvPr/>
          </p:nvGrpSpPr>
          <p:grpSpPr bwMode="auto">
            <a:xfrm>
              <a:off x="7545388" y="4133850"/>
              <a:ext cx="149225" cy="39688"/>
              <a:chOff x="1810" y="2831"/>
              <a:chExt cx="162" cy="35"/>
            </a:xfrm>
          </p:grpSpPr>
          <p:sp>
            <p:nvSpPr>
              <p:cNvPr id="54" name="Oval 592"/>
              <p:cNvSpPr>
                <a:spLocks noChangeArrowheads="1"/>
              </p:cNvSpPr>
              <p:nvPr/>
            </p:nvSpPr>
            <p:spPr bwMode="auto">
              <a:xfrm>
                <a:off x="1810" y="2831"/>
                <a:ext cx="33" cy="3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de-AT" altLang="de-DE" sz="500" smtClean="0">
                  <a:solidFill>
                    <a:schemeClr val="bg1">
                      <a:lumMod val="75000"/>
                    </a:schemeClr>
                  </a:solidFill>
                </a:endParaRPr>
              </a:p>
            </p:txBody>
          </p:sp>
          <p:sp>
            <p:nvSpPr>
              <p:cNvPr id="55" name="Oval 593"/>
              <p:cNvSpPr>
                <a:spLocks noChangeArrowheads="1"/>
              </p:cNvSpPr>
              <p:nvPr/>
            </p:nvSpPr>
            <p:spPr bwMode="auto">
              <a:xfrm>
                <a:off x="1875" y="2832"/>
                <a:ext cx="31" cy="3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de-AT" altLang="de-DE" sz="500" smtClean="0">
                  <a:solidFill>
                    <a:schemeClr val="bg1">
                      <a:lumMod val="75000"/>
                    </a:schemeClr>
                  </a:solidFill>
                </a:endParaRPr>
              </a:p>
            </p:txBody>
          </p:sp>
          <p:sp>
            <p:nvSpPr>
              <p:cNvPr id="56" name="Oval 594"/>
              <p:cNvSpPr>
                <a:spLocks noChangeArrowheads="1"/>
              </p:cNvSpPr>
              <p:nvPr/>
            </p:nvSpPr>
            <p:spPr bwMode="auto">
              <a:xfrm>
                <a:off x="1939" y="2831"/>
                <a:ext cx="33" cy="3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de-AT" altLang="de-DE" sz="500" smtClean="0">
                  <a:solidFill>
                    <a:schemeClr val="bg1">
                      <a:lumMod val="75000"/>
                    </a:schemeClr>
                  </a:solidFill>
                </a:endParaRPr>
              </a:p>
            </p:txBody>
          </p:sp>
        </p:grpSp>
      </p:grpSp>
      <p:cxnSp>
        <p:nvCxnSpPr>
          <p:cNvPr id="34831" name="Gerade Verbindung 17"/>
          <p:cNvCxnSpPr>
            <a:cxnSpLocks noChangeShapeType="1"/>
          </p:cNvCxnSpPr>
          <p:nvPr/>
        </p:nvCxnSpPr>
        <p:spPr bwMode="auto">
          <a:xfrm>
            <a:off x="1408113" y="3194050"/>
            <a:ext cx="0" cy="2270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2" name="Gerade Verbindung 19"/>
          <p:cNvCxnSpPr>
            <a:cxnSpLocks noChangeShapeType="1"/>
          </p:cNvCxnSpPr>
          <p:nvPr/>
        </p:nvCxnSpPr>
        <p:spPr bwMode="auto">
          <a:xfrm>
            <a:off x="1411288" y="3433763"/>
            <a:ext cx="163512" cy="13017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3" name="Grafik 52"/>
          <p:cNvPicPr>
            <a:picLocks noChangeAspect="1"/>
          </p:cNvPicPr>
          <p:nvPr/>
        </p:nvPicPr>
        <p:blipFill rotWithShape="1">
          <a:blip r:embed="rId6" cstate="email">
            <a:extLst>
              <a:ext uri="{28A0092B-C50C-407E-A947-70E740481C1C}">
                <a14:useLocalDpi xmlns:a14="http://schemas.microsoft.com/office/drawing/2010/main"/>
              </a:ext>
            </a:extLst>
          </a:blip>
          <a:srcRect b="-639"/>
          <a:stretch/>
        </p:blipFill>
        <p:spPr>
          <a:xfrm>
            <a:off x="625042" y="1135659"/>
            <a:ext cx="2120830" cy="1427090"/>
          </a:xfrm>
          <a:prstGeom prst="rect">
            <a:avLst/>
          </a:prstGeom>
        </p:spPr>
      </p:pic>
    </p:spTree>
    <p:extLst>
      <p:ext uri="{BB962C8B-B14F-4D97-AF65-F5344CB8AC3E}">
        <p14:creationId xmlns:p14="http://schemas.microsoft.com/office/powerpoint/2010/main" val="186975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1352550" y="4459288"/>
            <a:ext cx="7245350" cy="1712912"/>
          </a:xfrm>
          <a:prstGeom prst="rect">
            <a:avLst/>
          </a:prstGeom>
          <a:solidFill>
            <a:schemeClr val="bg1"/>
          </a:solidFill>
          <a:ln w="9525">
            <a:noFill/>
            <a:miter lim="800000"/>
            <a:headEnd/>
            <a:tailEnd/>
          </a:ln>
        </p:spPr>
        <p:txBody>
          <a:bodyPr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b="1" dirty="0" smtClean="0"/>
              <a:t>THIS </a:t>
            </a:r>
            <a:r>
              <a:rPr lang="de-DE" altLang="de-DE" b="1" dirty="0"/>
              <a:t>CONCLUDES THE </a:t>
            </a:r>
            <a:r>
              <a:rPr lang="de-DE" altLang="de-DE" b="1" dirty="0" smtClean="0"/>
              <a:t>1st PART</a:t>
            </a:r>
            <a:r>
              <a:rPr lang="de-DE" altLang="de-DE" sz="2000" b="1" dirty="0" smtClean="0"/>
              <a:t>    </a:t>
            </a:r>
            <a:endParaRPr lang="de-AT" altLang="de-DE" sz="2000" b="1" dirty="0"/>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5" y="1196752"/>
            <a:ext cx="4752528" cy="3169899"/>
          </a:xfrm>
          <a:prstGeom prst="rect">
            <a:avLst/>
          </a:prstGeom>
        </p:spPr>
      </p:pic>
    </p:spTree>
    <p:extLst>
      <p:ext uri="{BB962C8B-B14F-4D97-AF65-F5344CB8AC3E}">
        <p14:creationId xmlns:p14="http://schemas.microsoft.com/office/powerpoint/2010/main" val="3929707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de-DE" altLang="de-DE" dirty="0" smtClean="0"/>
              <a:t>FTX CAPRICORN </a:t>
            </a:r>
            <a:r>
              <a:rPr lang="de-DE" altLang="de-DE" dirty="0" smtClean="0">
                <a:solidFill>
                  <a:srgbClr val="FF0000"/>
                </a:solidFill>
              </a:rPr>
              <a:t>16</a:t>
            </a:r>
            <a:br>
              <a:rPr lang="de-DE" altLang="de-DE" dirty="0" smtClean="0">
                <a:solidFill>
                  <a:srgbClr val="FF0000"/>
                </a:solidFill>
              </a:rPr>
            </a:br>
            <a:r>
              <a:rPr lang="de-DE" altLang="de-DE" dirty="0" smtClean="0"/>
              <a:t>Outlook</a:t>
            </a:r>
            <a:endParaRPr lang="de-DE" altLang="de-DE" dirty="0"/>
          </a:p>
        </p:txBody>
      </p:sp>
      <p:sp>
        <p:nvSpPr>
          <p:cNvPr id="39940" name="Text Box 4"/>
          <p:cNvSpPr txBox="1">
            <a:spLocks noChangeArrowheads="1"/>
          </p:cNvSpPr>
          <p:nvPr/>
        </p:nvSpPr>
        <p:spPr bwMode="auto">
          <a:xfrm>
            <a:off x="1692275" y="4344988"/>
            <a:ext cx="6335713"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dirty="0" err="1"/>
              <a:t>Presentator</a:t>
            </a:r>
            <a:r>
              <a:rPr lang="de-AT" altLang="de-DE" dirty="0"/>
              <a:t>:	</a:t>
            </a:r>
            <a:r>
              <a:rPr lang="de-AT" altLang="de-DE" dirty="0" smtClean="0"/>
              <a:t>COL ZWEIKER Klaus</a:t>
            </a:r>
            <a:endParaRPr lang="de-AT" altLang="de-DE" dirty="0"/>
          </a:p>
          <a:p>
            <a:pPr>
              <a:spcBef>
                <a:spcPct val="50000"/>
              </a:spcBef>
            </a:pPr>
            <a:r>
              <a:rPr lang="de-AT" altLang="de-DE" dirty="0" err="1"/>
              <a:t>Function</a:t>
            </a:r>
            <a:r>
              <a:rPr lang="de-AT" altLang="de-DE" dirty="0"/>
              <a:t>:	</a:t>
            </a:r>
            <a:r>
              <a:rPr lang="de-AT" altLang="de-DE" dirty="0" err="1" smtClean="0"/>
              <a:t>DepBrigCdr</a:t>
            </a:r>
            <a:endParaRPr lang="de-AT" altLang="de-DE" dirty="0"/>
          </a:p>
          <a:p>
            <a:pPr>
              <a:spcBef>
                <a:spcPct val="50000"/>
              </a:spcBef>
            </a:pPr>
            <a:r>
              <a:rPr lang="de-AT" altLang="de-DE" dirty="0"/>
              <a:t>Date:		</a:t>
            </a:r>
            <a:r>
              <a:rPr lang="de-AT" altLang="de-DE" dirty="0" smtClean="0"/>
              <a:t>10 </a:t>
            </a:r>
            <a:r>
              <a:rPr lang="de-AT" altLang="de-DE" dirty="0" err="1" smtClean="0"/>
              <a:t>jun</a:t>
            </a:r>
            <a:r>
              <a:rPr lang="de-AT" altLang="de-DE" dirty="0" smtClean="0"/>
              <a:t> 15</a:t>
            </a:r>
            <a:endParaRPr lang="de-AT" altLang="de-DE" dirty="0"/>
          </a:p>
          <a:p>
            <a:pPr>
              <a:spcBef>
                <a:spcPct val="50000"/>
              </a:spcBef>
            </a:pPr>
            <a:r>
              <a:rPr lang="de-AT" altLang="de-DE" dirty="0"/>
              <a:t>Place:		</a:t>
            </a:r>
            <a:r>
              <a:rPr lang="de-AT" altLang="de-DE" dirty="0" smtClean="0"/>
              <a:t>Hochfilzen</a:t>
            </a:r>
            <a:endParaRPr lang="de-AT" altLang="de-DE" dirty="0"/>
          </a:p>
        </p:txBody>
      </p:sp>
      <p:pic>
        <p:nvPicPr>
          <p:cNvPr id="4" name="Picture 9" descr="cap_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634712"/>
            <a:ext cx="2253227" cy="245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194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E6871971-CAAC-4D51-8F76-743C5152AD07}" type="slidenum">
              <a:rPr lang="de-AT" altLang="de-DE" sz="1600" smtClean="0">
                <a:solidFill>
                  <a:schemeClr val="bg1"/>
                </a:solidFill>
              </a:rPr>
              <a:pPr algn="ctr">
                <a:spcBef>
                  <a:spcPct val="0"/>
                </a:spcBef>
                <a:buFontTx/>
                <a:buNone/>
              </a:pPr>
              <a:t>18</a:t>
            </a:fld>
            <a:endParaRPr lang="de-AT" altLang="de-DE" sz="1600" smtClean="0">
              <a:solidFill>
                <a:schemeClr val="bg1"/>
              </a:solidFill>
            </a:endParaRPr>
          </a:p>
        </p:txBody>
      </p:sp>
      <p:sp>
        <p:nvSpPr>
          <p:cNvPr id="3075" name="Rectangle 2"/>
          <p:cNvSpPr>
            <a:spLocks noGrp="1" noChangeArrowheads="1"/>
          </p:cNvSpPr>
          <p:nvPr>
            <p:ph type="title"/>
          </p:nvPr>
        </p:nvSpPr>
        <p:spPr>
          <a:xfrm>
            <a:off x="468313" y="333375"/>
            <a:ext cx="8280400" cy="720725"/>
          </a:xfrm>
        </p:spPr>
        <p:txBody>
          <a:bodyPr/>
          <a:lstStyle/>
          <a:p>
            <a:r>
              <a:rPr lang="de-AT" altLang="de-DE" dirty="0" smtClean="0"/>
              <a:t>AGENDA</a:t>
            </a:r>
          </a:p>
        </p:txBody>
      </p:sp>
      <p:sp>
        <p:nvSpPr>
          <p:cNvPr id="3076" name="Rectangle 3"/>
          <p:cNvSpPr>
            <a:spLocks noGrp="1" noChangeArrowheads="1"/>
          </p:cNvSpPr>
          <p:nvPr>
            <p:ph type="body" idx="1"/>
          </p:nvPr>
        </p:nvSpPr>
        <p:spPr>
          <a:xfrm>
            <a:off x="431800" y="1125538"/>
            <a:ext cx="8280400" cy="49672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endParaRPr lang="en-GB" altLang="de-DE" sz="2800" dirty="0"/>
          </a:p>
          <a:p>
            <a:pPr>
              <a:buFontTx/>
              <a:buChar char="-"/>
            </a:pPr>
            <a:r>
              <a:rPr lang="en-GB" altLang="de-DE" sz="2800" dirty="0" smtClean="0"/>
              <a:t>INTRODUCTION</a:t>
            </a:r>
          </a:p>
          <a:p>
            <a:pPr>
              <a:buFontTx/>
              <a:buChar char="-"/>
            </a:pPr>
            <a:endParaRPr lang="en-GB" altLang="de-DE" sz="2800" dirty="0"/>
          </a:p>
          <a:p>
            <a:pPr>
              <a:buFontTx/>
              <a:buChar char="-"/>
            </a:pPr>
            <a:r>
              <a:rPr lang="en-GB" altLang="de-DE" sz="2800" dirty="0" smtClean="0"/>
              <a:t>SITUATION</a:t>
            </a:r>
          </a:p>
          <a:p>
            <a:pPr>
              <a:buFontTx/>
              <a:buChar char="-"/>
            </a:pPr>
            <a:endParaRPr lang="en-GB" altLang="de-DE" sz="2800" dirty="0"/>
          </a:p>
          <a:p>
            <a:pPr>
              <a:buFontTx/>
              <a:buChar char="-"/>
            </a:pPr>
            <a:r>
              <a:rPr lang="en-GB" altLang="de-DE" sz="2800" dirty="0" smtClean="0"/>
              <a:t>PLANNING OF EXECUTION</a:t>
            </a:r>
          </a:p>
          <a:p>
            <a:pPr>
              <a:buFontTx/>
              <a:buChar char="-"/>
            </a:pPr>
            <a:endParaRPr lang="en-GB" altLang="de-DE" sz="2800" dirty="0"/>
          </a:p>
          <a:p>
            <a:pPr>
              <a:buFontTx/>
              <a:buChar char="-"/>
            </a:pPr>
            <a:r>
              <a:rPr lang="en-GB" altLang="de-DE" sz="2800" dirty="0" smtClean="0"/>
              <a:t>INTERNATIONAL </a:t>
            </a:r>
            <a:r>
              <a:rPr lang="en-GB" altLang="de-DE" sz="2800" dirty="0"/>
              <a:t>PARTICIPATION</a:t>
            </a:r>
          </a:p>
        </p:txBody>
      </p:sp>
      <p:pic>
        <p:nvPicPr>
          <p:cNvPr id="6" name="Picture 3" descr="6jgbrig (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3968" y="1052736"/>
            <a:ext cx="38163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6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2"/>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DF45E361-FBF5-4EA5-A482-587564B2CBF8}" type="slidenum">
              <a:rPr lang="de-AT" altLang="de-DE" sz="1600" smtClean="0">
                <a:solidFill>
                  <a:schemeClr val="bg1"/>
                </a:solidFill>
              </a:rPr>
              <a:pPr algn="ctr">
                <a:spcBef>
                  <a:spcPct val="0"/>
                </a:spcBef>
                <a:buFontTx/>
                <a:buNone/>
              </a:pPr>
              <a:t>19</a:t>
            </a:fld>
            <a:endParaRPr lang="de-AT" altLang="de-DE" sz="1600" smtClean="0">
              <a:solidFill>
                <a:schemeClr val="bg1"/>
              </a:solidFill>
            </a:endParaRPr>
          </a:p>
        </p:txBody>
      </p:sp>
      <p:sp>
        <p:nvSpPr>
          <p:cNvPr id="4099" name="Rectangle 2"/>
          <p:cNvSpPr>
            <a:spLocks noChangeArrowheads="1"/>
          </p:cNvSpPr>
          <p:nvPr/>
        </p:nvSpPr>
        <p:spPr bwMode="auto">
          <a:xfrm>
            <a:off x="827584" y="274638"/>
            <a:ext cx="72009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e-AT" altLang="de-DE" sz="2800" b="1" dirty="0" smtClean="0"/>
              <a:t>INTRODUCTION </a:t>
            </a:r>
            <a:r>
              <a:rPr lang="de-AT" altLang="de-DE" sz="2800" b="1" dirty="0"/>
              <a:t>(1)</a:t>
            </a:r>
          </a:p>
        </p:txBody>
      </p:sp>
      <p:sp>
        <p:nvSpPr>
          <p:cNvPr id="4100" name="Rectangle 3"/>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GB" altLang="de-DE" b="1" u="sng" dirty="0" smtClean="0"/>
              <a:t>PURPOSE:</a:t>
            </a:r>
            <a:endParaRPr lang="en-GB" altLang="de-DE" b="1" u="sng" dirty="0"/>
          </a:p>
          <a:p>
            <a:pPr>
              <a:lnSpc>
                <a:spcPct val="90000"/>
              </a:lnSpc>
            </a:pPr>
            <a:r>
              <a:rPr lang="en-GB" altLang="de-DE" dirty="0" smtClean="0"/>
              <a:t>Execution of different </a:t>
            </a:r>
            <a:r>
              <a:rPr lang="en-GB" altLang="de-DE" b="1" dirty="0"/>
              <a:t>l</a:t>
            </a:r>
            <a:r>
              <a:rPr lang="en-GB" altLang="de-DE" b="1" dirty="0" smtClean="0"/>
              <a:t>ife </a:t>
            </a:r>
            <a:r>
              <a:rPr lang="en-GB" altLang="de-DE" b="1" dirty="0"/>
              <a:t>f</a:t>
            </a:r>
            <a:r>
              <a:rPr lang="en-GB" altLang="de-DE" b="1" dirty="0" smtClean="0"/>
              <a:t>iring exercises </a:t>
            </a:r>
            <a:r>
              <a:rPr lang="en-GB" altLang="de-DE" dirty="0" smtClean="0"/>
              <a:t>embedded in a </a:t>
            </a:r>
            <a:r>
              <a:rPr lang="de-DE" altLang="de-DE" dirty="0" smtClean="0"/>
              <a:t>LIVEX</a:t>
            </a:r>
            <a:endParaRPr lang="en-GB" altLang="de-DE" b="1" dirty="0"/>
          </a:p>
          <a:p>
            <a:pPr>
              <a:lnSpc>
                <a:spcPct val="90000"/>
              </a:lnSpc>
            </a:pPr>
            <a:r>
              <a:rPr lang="de-DE" altLang="de-DE" dirty="0" smtClean="0"/>
              <a:t>Training </a:t>
            </a:r>
            <a:r>
              <a:rPr lang="de-DE" altLang="de-DE" dirty="0" err="1" smtClean="0"/>
              <a:t>of</a:t>
            </a:r>
            <a:r>
              <a:rPr lang="de-DE" altLang="de-DE" dirty="0" smtClean="0"/>
              <a:t> </a:t>
            </a:r>
            <a:r>
              <a:rPr lang="de-DE" altLang="de-DE" dirty="0" err="1" smtClean="0"/>
              <a:t>the</a:t>
            </a:r>
            <a:r>
              <a:rPr lang="de-DE" altLang="de-DE" dirty="0" smtClean="0"/>
              <a:t> </a:t>
            </a:r>
            <a:r>
              <a:rPr lang="de-DE" altLang="de-DE" b="1" dirty="0" err="1" smtClean="0"/>
              <a:t>combined</a:t>
            </a:r>
            <a:r>
              <a:rPr lang="de-DE" altLang="de-DE" b="1" dirty="0" smtClean="0"/>
              <a:t> </a:t>
            </a:r>
            <a:r>
              <a:rPr lang="de-DE" altLang="de-DE" b="1" dirty="0" err="1" smtClean="0"/>
              <a:t>arms</a:t>
            </a:r>
            <a:r>
              <a:rPr lang="de-DE" altLang="de-DE" b="1" dirty="0" smtClean="0"/>
              <a:t> </a:t>
            </a:r>
            <a:r>
              <a:rPr lang="de-DE" altLang="de-DE" b="1" dirty="0" err="1" smtClean="0"/>
              <a:t>battle</a:t>
            </a:r>
            <a:endParaRPr lang="en-GB" altLang="de-DE" b="1" dirty="0"/>
          </a:p>
          <a:p>
            <a:pPr>
              <a:lnSpc>
                <a:spcPct val="90000"/>
              </a:lnSpc>
              <a:buFontTx/>
              <a:buNone/>
            </a:pPr>
            <a:endParaRPr lang="en-GB" altLang="de-DE" dirty="0"/>
          </a:p>
          <a:p>
            <a:pPr>
              <a:lnSpc>
                <a:spcPct val="90000"/>
              </a:lnSpc>
              <a:buFontTx/>
              <a:buNone/>
            </a:pPr>
            <a:endParaRPr lang="en-GB" altLang="de-DE" dirty="0"/>
          </a:p>
          <a:p>
            <a:pPr>
              <a:lnSpc>
                <a:spcPct val="90000"/>
              </a:lnSpc>
              <a:buFontTx/>
              <a:buNone/>
            </a:pPr>
            <a:r>
              <a:rPr lang="en-GB" altLang="de-DE" b="1" u="sng" dirty="0" smtClean="0"/>
              <a:t>AIM:</a:t>
            </a:r>
            <a:endParaRPr lang="en-GB" altLang="de-DE" b="1" u="sng" dirty="0"/>
          </a:p>
          <a:p>
            <a:pPr>
              <a:lnSpc>
                <a:spcPct val="90000"/>
              </a:lnSpc>
            </a:pPr>
            <a:r>
              <a:rPr lang="en-GB" altLang="de-DE" dirty="0" smtClean="0"/>
              <a:t>Improve the </a:t>
            </a:r>
            <a:r>
              <a:rPr lang="en-GB" altLang="de-DE" b="1" dirty="0" smtClean="0"/>
              <a:t>operational readiness of the Brigade </a:t>
            </a:r>
            <a:r>
              <a:rPr lang="en-GB" altLang="de-DE" dirty="0" smtClean="0"/>
              <a:t>in the combined arms battle</a:t>
            </a:r>
            <a:endParaRPr lang="en-GB" altLang="de-DE" dirty="0"/>
          </a:p>
          <a:p>
            <a:pPr>
              <a:lnSpc>
                <a:spcPct val="90000"/>
              </a:lnSpc>
            </a:pPr>
            <a:r>
              <a:rPr lang="en-GB" altLang="de-DE" dirty="0"/>
              <a:t>Train </a:t>
            </a:r>
            <a:r>
              <a:rPr lang="en-GB" altLang="de-DE" b="1" dirty="0"/>
              <a:t>life firing </a:t>
            </a:r>
            <a:r>
              <a:rPr lang="en-GB" altLang="de-DE" b="1" dirty="0" smtClean="0"/>
              <a:t>skills of mountain troops</a:t>
            </a:r>
            <a:endParaRPr lang="en-GB" altLang="de-DE" b="1" dirty="0"/>
          </a:p>
          <a:p>
            <a:pPr>
              <a:lnSpc>
                <a:spcPct val="90000"/>
              </a:lnSpc>
            </a:pPr>
            <a:r>
              <a:rPr lang="en-GB" altLang="de-DE" b="1" dirty="0" smtClean="0"/>
              <a:t>Enhance Interoperability</a:t>
            </a:r>
            <a:endParaRPr lang="en-GB" altLang="de-DE" b="1" dirty="0"/>
          </a:p>
          <a:p>
            <a:pPr>
              <a:lnSpc>
                <a:spcPct val="90000"/>
              </a:lnSpc>
            </a:pPr>
            <a:endParaRPr lang="en-GB" altLang="de-DE" dirty="0"/>
          </a:p>
          <a:p>
            <a:pPr>
              <a:lnSpc>
                <a:spcPct val="90000"/>
              </a:lnSpc>
              <a:buFontTx/>
              <a:buNone/>
            </a:pPr>
            <a:endParaRPr lang="en-GB" altLang="de-DE" b="1" dirty="0">
              <a:solidFill>
                <a:srgbClr val="FF0000"/>
              </a:solidFill>
            </a:endParaRPr>
          </a:p>
        </p:txBody>
      </p:sp>
    </p:spTree>
    <p:extLst>
      <p:ext uri="{BB962C8B-B14F-4D97-AF65-F5344CB8AC3E}">
        <p14:creationId xmlns:p14="http://schemas.microsoft.com/office/powerpoint/2010/main" val="290264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pic>
        <p:nvPicPr>
          <p:cNvPr id="512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8184" y="2027659"/>
            <a:ext cx="19431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p:txBody>
          <a:bodyPr/>
          <a:lstStyle/>
          <a:p>
            <a:pPr lvl="1"/>
            <a:endParaRPr lang="de-DE" altLang="de-DE" dirty="0" smtClean="0"/>
          </a:p>
          <a:p>
            <a:pPr lvl="1"/>
            <a:r>
              <a:rPr lang="de-DE" altLang="de-DE" dirty="0" smtClean="0"/>
              <a:t>AIM</a:t>
            </a:r>
            <a:endParaRPr lang="de-DE" altLang="de-DE" dirty="0"/>
          </a:p>
          <a:p>
            <a:pPr lvl="1"/>
            <a:endParaRPr lang="de-DE" altLang="de-DE" sz="1600" dirty="0"/>
          </a:p>
          <a:p>
            <a:pPr lvl="1"/>
            <a:r>
              <a:rPr lang="de-DE" altLang="de-DE" dirty="0"/>
              <a:t>SITUATION</a:t>
            </a:r>
          </a:p>
          <a:p>
            <a:pPr lvl="1"/>
            <a:endParaRPr lang="de-DE" altLang="de-DE" sz="1600" dirty="0"/>
          </a:p>
          <a:p>
            <a:pPr lvl="1"/>
            <a:r>
              <a:rPr lang="de-DE" altLang="de-DE" dirty="0"/>
              <a:t>MISSION</a:t>
            </a:r>
          </a:p>
          <a:p>
            <a:pPr lvl="1"/>
            <a:endParaRPr lang="de-DE" altLang="de-DE" sz="1600" dirty="0"/>
          </a:p>
          <a:p>
            <a:pPr lvl="1"/>
            <a:r>
              <a:rPr lang="de-DE" altLang="de-DE" dirty="0"/>
              <a:t>EXECUTION</a:t>
            </a:r>
            <a:endParaRPr lang="de-DE" altLang="de-DE" sz="2400" dirty="0"/>
          </a:p>
          <a:p>
            <a:pPr lvl="1"/>
            <a:endParaRPr lang="en-GB" altLang="de-DE" sz="1600" dirty="0"/>
          </a:p>
          <a:p>
            <a:pPr marL="0" indent="0">
              <a:buNone/>
            </a:pPr>
            <a:endParaRPr lang="de-AT" sz="4000" dirty="0"/>
          </a:p>
        </p:txBody>
      </p:sp>
    </p:spTree>
    <p:extLst>
      <p:ext uri="{BB962C8B-B14F-4D97-AF65-F5344CB8AC3E}">
        <p14:creationId xmlns:p14="http://schemas.microsoft.com/office/powerpoint/2010/main" val="76233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2"/>
          <p:cNvSpPr txBox="1">
            <a:spLocks noGrp="1"/>
          </p:cNvSpPr>
          <p:nvPr/>
        </p:nvSpPr>
        <p:spPr bwMode="auto">
          <a:xfrm>
            <a:off x="4211638" y="6532563"/>
            <a:ext cx="7921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619DBB5B-64E8-4624-B267-067182FD09E9}" type="slidenum">
              <a:rPr lang="de-AT" altLang="de-DE" sz="1600" b="1">
                <a:solidFill>
                  <a:schemeClr val="bg1"/>
                </a:solidFill>
              </a:rPr>
              <a:pPr algn="ctr">
                <a:spcBef>
                  <a:spcPct val="0"/>
                </a:spcBef>
                <a:buFontTx/>
                <a:buNone/>
              </a:pPr>
              <a:t>20</a:t>
            </a:fld>
            <a:endParaRPr lang="de-AT" altLang="de-DE" sz="1600" b="1">
              <a:solidFill>
                <a:schemeClr val="bg1"/>
              </a:solidFill>
            </a:endParaRPr>
          </a:p>
        </p:txBody>
      </p:sp>
      <p:sp>
        <p:nvSpPr>
          <p:cNvPr id="5123" name="Rectangle 2"/>
          <p:cNvSpPr>
            <a:spLocks noChangeArrowheads="1"/>
          </p:cNvSpPr>
          <p:nvPr/>
        </p:nvSpPr>
        <p:spPr bwMode="auto">
          <a:xfrm>
            <a:off x="827584" y="274638"/>
            <a:ext cx="7200900"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e-AT" altLang="de-DE" sz="2800" b="1" dirty="0" smtClean="0"/>
              <a:t>INTRODUCTION (2</a:t>
            </a:r>
            <a:r>
              <a:rPr lang="de-AT" altLang="de-DE" sz="2800" b="1" dirty="0"/>
              <a:t>)</a:t>
            </a:r>
          </a:p>
        </p:txBody>
      </p:sp>
      <p:sp>
        <p:nvSpPr>
          <p:cNvPr id="5124" name="Rectangle 3"/>
          <p:cNvSpPr>
            <a:spLocks noChangeArrowheads="1"/>
          </p:cNvSpPr>
          <p:nvPr/>
        </p:nvSpPr>
        <p:spPr bwMode="auto">
          <a:xfrm>
            <a:off x="457200" y="765175"/>
            <a:ext cx="8229600"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endParaRPr lang="en-GB" altLang="de-DE" sz="2000" b="1" u="sng" dirty="0"/>
          </a:p>
          <a:p>
            <a:pPr>
              <a:lnSpc>
                <a:spcPct val="90000"/>
              </a:lnSpc>
            </a:pPr>
            <a:r>
              <a:rPr lang="en-GB" altLang="de-DE" sz="2000" b="1" u="sng" dirty="0"/>
              <a:t>Time:</a:t>
            </a:r>
            <a:endParaRPr lang="de-DE" altLang="de-DE" sz="2000" b="1" u="sng" dirty="0"/>
          </a:p>
          <a:p>
            <a:pPr lvl="1">
              <a:lnSpc>
                <a:spcPct val="90000"/>
              </a:lnSpc>
            </a:pPr>
            <a:r>
              <a:rPr lang="de-DE" altLang="de-DE" sz="2000" b="0" dirty="0" smtClean="0"/>
              <a:t>30may16 </a:t>
            </a:r>
            <a:r>
              <a:rPr lang="de-DE" altLang="de-DE" sz="2000" b="0" dirty="0"/>
              <a:t>– </a:t>
            </a:r>
            <a:r>
              <a:rPr lang="de-DE" altLang="de-DE" sz="2000" b="0" dirty="0" smtClean="0"/>
              <a:t>03jun16: 	</a:t>
            </a:r>
            <a:r>
              <a:rPr lang="de-DE" altLang="de-DE" sz="2000" b="0" dirty="0" err="1" smtClean="0"/>
              <a:t>Preparatory</a:t>
            </a:r>
            <a:r>
              <a:rPr lang="de-DE" altLang="de-DE" sz="2000" b="0" dirty="0" smtClean="0"/>
              <a:t> Phase</a:t>
            </a:r>
            <a:endParaRPr lang="de-DE" altLang="de-DE" sz="2000" b="0" dirty="0"/>
          </a:p>
          <a:p>
            <a:pPr lvl="1">
              <a:lnSpc>
                <a:spcPct val="90000"/>
              </a:lnSpc>
            </a:pPr>
            <a:r>
              <a:rPr lang="en-GB" altLang="de-DE" sz="2000" b="0" dirty="0" smtClean="0"/>
              <a:t>06</a:t>
            </a:r>
            <a:r>
              <a:rPr lang="de-AT" altLang="de-DE" sz="2000" b="0" dirty="0" err="1" smtClean="0"/>
              <a:t>jun</a:t>
            </a:r>
            <a:r>
              <a:rPr lang="en-GB" altLang="de-DE" sz="2000" b="0" dirty="0" smtClean="0"/>
              <a:t>16 </a:t>
            </a:r>
            <a:r>
              <a:rPr lang="en-GB" altLang="de-DE" sz="2000" b="0" dirty="0"/>
              <a:t>– </a:t>
            </a:r>
            <a:r>
              <a:rPr lang="en-GB" altLang="de-DE" sz="2000" b="0" dirty="0" smtClean="0"/>
              <a:t>17jun16: 	LIVEX</a:t>
            </a:r>
            <a:endParaRPr lang="en-GB" altLang="de-DE" sz="2000" b="0" dirty="0"/>
          </a:p>
          <a:p>
            <a:pPr>
              <a:lnSpc>
                <a:spcPct val="90000"/>
              </a:lnSpc>
            </a:pPr>
            <a:endParaRPr lang="en-GB" altLang="de-DE" sz="2000" dirty="0"/>
          </a:p>
          <a:p>
            <a:pPr>
              <a:lnSpc>
                <a:spcPct val="90000"/>
              </a:lnSpc>
            </a:pPr>
            <a:r>
              <a:rPr lang="en-GB" altLang="de-DE" sz="2000" b="1" u="sng" dirty="0"/>
              <a:t>Area:</a:t>
            </a:r>
            <a:r>
              <a:rPr lang="en-GB" altLang="de-DE" sz="2000" b="1" dirty="0"/>
              <a:t> </a:t>
            </a:r>
            <a:r>
              <a:rPr lang="en-GB" altLang="de-DE" sz="2000" dirty="0" smtClean="0"/>
              <a:t>Military training area </a:t>
            </a:r>
            <a:r>
              <a:rPr lang="en-GB" altLang="de-DE" sz="2000" b="1" dirty="0"/>
              <a:t>LIZUM/ WALCHEN</a:t>
            </a:r>
          </a:p>
          <a:p>
            <a:pPr>
              <a:lnSpc>
                <a:spcPct val="90000"/>
              </a:lnSpc>
            </a:pPr>
            <a:endParaRPr lang="en-GB" altLang="de-DE" sz="2000" dirty="0"/>
          </a:p>
          <a:p>
            <a:pPr>
              <a:lnSpc>
                <a:spcPct val="90000"/>
              </a:lnSpc>
            </a:pPr>
            <a:r>
              <a:rPr lang="de-DE" altLang="de-DE" sz="2000" b="1" u="sng" dirty="0" err="1"/>
              <a:t>Theme</a:t>
            </a:r>
            <a:r>
              <a:rPr lang="de-DE" altLang="de-DE" sz="2000" b="1" u="sng" dirty="0"/>
              <a:t>:</a:t>
            </a:r>
            <a:r>
              <a:rPr lang="de-DE" altLang="de-DE" sz="2000" b="1" dirty="0"/>
              <a:t> </a:t>
            </a:r>
            <a:r>
              <a:rPr lang="de-DE" altLang="de-DE" sz="2000" dirty="0" smtClean="0"/>
              <a:t>Life </a:t>
            </a:r>
            <a:r>
              <a:rPr lang="de-DE" altLang="de-DE" sz="2000" dirty="0" err="1" smtClean="0"/>
              <a:t>firing</a:t>
            </a:r>
            <a:r>
              <a:rPr lang="de-DE" altLang="de-DE" sz="2000" dirty="0" smtClean="0"/>
              <a:t> in a </a:t>
            </a:r>
            <a:r>
              <a:rPr lang="de-DE" altLang="de-DE" sz="2000" b="1" dirty="0" err="1" smtClean="0"/>
              <a:t>defence</a:t>
            </a:r>
            <a:r>
              <a:rPr lang="de-DE" altLang="de-DE" sz="2000" b="1" dirty="0" smtClean="0"/>
              <a:t> </a:t>
            </a:r>
            <a:r>
              <a:rPr lang="de-DE" altLang="de-DE" sz="2000" b="1" dirty="0" err="1" smtClean="0"/>
              <a:t>scenario</a:t>
            </a:r>
            <a:endParaRPr lang="de-DE" altLang="de-DE" sz="2000" b="1" dirty="0"/>
          </a:p>
          <a:p>
            <a:pPr>
              <a:lnSpc>
                <a:spcPct val="90000"/>
              </a:lnSpc>
            </a:pPr>
            <a:endParaRPr lang="de-DE" altLang="de-DE" sz="2000" b="1" dirty="0"/>
          </a:p>
          <a:p>
            <a:pPr>
              <a:lnSpc>
                <a:spcPct val="90000"/>
              </a:lnSpc>
            </a:pPr>
            <a:r>
              <a:rPr lang="de-DE" altLang="de-DE" sz="2000" b="1" u="sng" dirty="0" err="1" smtClean="0"/>
              <a:t>Weapons</a:t>
            </a:r>
            <a:r>
              <a:rPr lang="de-DE" altLang="de-DE" sz="2000" b="1" u="sng" dirty="0" smtClean="0"/>
              <a:t>:</a:t>
            </a:r>
            <a:r>
              <a:rPr lang="de-DE" altLang="de-DE" sz="2000" b="1" dirty="0" smtClean="0"/>
              <a:t> all </a:t>
            </a:r>
            <a:r>
              <a:rPr lang="de-DE" altLang="de-DE" sz="2000" b="1" dirty="0" err="1" smtClean="0"/>
              <a:t>weapon</a:t>
            </a:r>
            <a:r>
              <a:rPr lang="de-DE" altLang="de-DE" sz="2000" b="1" dirty="0" smtClean="0"/>
              <a:t> </a:t>
            </a:r>
            <a:r>
              <a:rPr lang="de-DE" altLang="de-DE" sz="2000" b="1" dirty="0" err="1" smtClean="0"/>
              <a:t>systems</a:t>
            </a:r>
            <a:r>
              <a:rPr lang="de-DE" altLang="de-DE" sz="2000" b="1" dirty="0" smtClean="0"/>
              <a:t> </a:t>
            </a:r>
            <a:r>
              <a:rPr lang="de-DE" altLang="de-DE" sz="2000" dirty="0" err="1" smtClean="0"/>
              <a:t>of</a:t>
            </a:r>
            <a:r>
              <a:rPr lang="de-DE" altLang="de-DE" sz="2000" dirty="0" smtClean="0"/>
              <a:t> </a:t>
            </a:r>
            <a:r>
              <a:rPr lang="de-DE" altLang="de-DE" sz="2000" dirty="0" err="1" smtClean="0"/>
              <a:t>mountain</a:t>
            </a:r>
            <a:r>
              <a:rPr lang="de-DE" altLang="de-DE" sz="2000" dirty="0" smtClean="0"/>
              <a:t> </a:t>
            </a:r>
            <a:r>
              <a:rPr lang="de-DE" altLang="de-DE" sz="2000" dirty="0" err="1" smtClean="0"/>
              <a:t>troops</a:t>
            </a:r>
            <a:r>
              <a:rPr lang="de-DE" altLang="de-DE" sz="2000" dirty="0" smtClean="0"/>
              <a:t> </a:t>
            </a:r>
            <a:r>
              <a:rPr lang="de-DE" altLang="de-DE" sz="2000" dirty="0" err="1" smtClean="0"/>
              <a:t>reinforced</a:t>
            </a:r>
            <a:r>
              <a:rPr lang="de-DE" altLang="de-DE" sz="2000" dirty="0" smtClean="0"/>
              <a:t> </a:t>
            </a:r>
            <a:r>
              <a:rPr lang="de-DE" altLang="de-DE" sz="2000" dirty="0" err="1" smtClean="0"/>
              <a:t>by</a:t>
            </a:r>
            <a:r>
              <a:rPr lang="de-DE" altLang="de-DE" sz="2000" dirty="0" smtClean="0"/>
              <a:t> </a:t>
            </a:r>
            <a:r>
              <a:rPr lang="de-DE" altLang="de-DE" sz="2000" b="1" dirty="0" err="1" smtClean="0"/>
              <a:t>combat</a:t>
            </a:r>
            <a:r>
              <a:rPr lang="de-DE" altLang="de-DE" sz="2000" b="1" dirty="0" smtClean="0"/>
              <a:t> </a:t>
            </a:r>
            <a:r>
              <a:rPr lang="de-DE" altLang="de-DE" sz="2000" b="1" dirty="0" err="1" smtClean="0"/>
              <a:t>support</a:t>
            </a:r>
            <a:r>
              <a:rPr lang="de-DE" altLang="de-DE" sz="2000" b="1" dirty="0" smtClean="0"/>
              <a:t> </a:t>
            </a:r>
            <a:r>
              <a:rPr lang="de-DE" altLang="de-DE" sz="2000" b="1" dirty="0" err="1" smtClean="0"/>
              <a:t>weapons</a:t>
            </a:r>
            <a:endParaRPr lang="de-DE" altLang="de-DE" sz="2000" b="1" dirty="0"/>
          </a:p>
          <a:p>
            <a:pPr marL="0" indent="0">
              <a:lnSpc>
                <a:spcPct val="90000"/>
              </a:lnSpc>
              <a:buNone/>
            </a:pPr>
            <a:endParaRPr lang="de-DE" altLang="de-DE" sz="2000" dirty="0"/>
          </a:p>
          <a:p>
            <a:pPr>
              <a:lnSpc>
                <a:spcPct val="90000"/>
              </a:lnSpc>
            </a:pPr>
            <a:r>
              <a:rPr lang="en-GB" altLang="de-DE" sz="2000" b="1" dirty="0" smtClean="0"/>
              <a:t>International </a:t>
            </a:r>
            <a:r>
              <a:rPr lang="en-GB" altLang="de-DE" sz="2000" dirty="0" smtClean="0"/>
              <a:t>participation (P&amp;S MTI partners)</a:t>
            </a:r>
            <a:endParaRPr lang="en-GB" altLang="de-DE" sz="2000" dirty="0"/>
          </a:p>
          <a:p>
            <a:pPr>
              <a:lnSpc>
                <a:spcPct val="90000"/>
              </a:lnSpc>
            </a:pPr>
            <a:endParaRPr lang="de-DE" altLang="de-DE" sz="2000" dirty="0"/>
          </a:p>
          <a:p>
            <a:pPr>
              <a:lnSpc>
                <a:spcPct val="90000"/>
              </a:lnSpc>
            </a:pPr>
            <a:r>
              <a:rPr lang="de-DE" altLang="de-DE" sz="2000" dirty="0" err="1" smtClean="0"/>
              <a:t>Including</a:t>
            </a:r>
            <a:r>
              <a:rPr lang="de-DE" altLang="de-DE" sz="2000" dirty="0" smtClean="0"/>
              <a:t> </a:t>
            </a:r>
            <a:r>
              <a:rPr lang="de-DE" altLang="de-DE" sz="2000" dirty="0" err="1" smtClean="0"/>
              <a:t>the</a:t>
            </a:r>
            <a:r>
              <a:rPr lang="de-DE" altLang="de-DE" sz="2000" dirty="0" smtClean="0"/>
              <a:t> </a:t>
            </a:r>
            <a:r>
              <a:rPr lang="de-DE" altLang="de-DE" sz="2000" b="1" dirty="0" smtClean="0"/>
              <a:t>CIMIC </a:t>
            </a:r>
            <a:r>
              <a:rPr lang="de-DE" altLang="de-DE" sz="2000" b="1" dirty="0" err="1" smtClean="0"/>
              <a:t>aspect</a:t>
            </a:r>
            <a:endParaRPr lang="en-GB" altLang="de-DE" sz="2000" b="1" dirty="0"/>
          </a:p>
          <a:p>
            <a:pPr>
              <a:lnSpc>
                <a:spcPct val="90000"/>
              </a:lnSpc>
            </a:pPr>
            <a:endParaRPr lang="en-GB" altLang="de-DE" sz="2000" dirty="0"/>
          </a:p>
          <a:p>
            <a:pPr>
              <a:lnSpc>
                <a:spcPct val="90000"/>
              </a:lnSpc>
            </a:pPr>
            <a:endParaRPr lang="en-GB" altLang="de-DE" sz="2000" dirty="0"/>
          </a:p>
        </p:txBody>
      </p:sp>
    </p:spTree>
    <p:extLst>
      <p:ext uri="{BB962C8B-B14F-4D97-AF65-F5344CB8AC3E}">
        <p14:creationId xmlns:p14="http://schemas.microsoft.com/office/powerpoint/2010/main" val="90141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16B4D84B-93D9-486F-BA4B-1549DB69C209}" type="slidenum">
              <a:rPr lang="de-AT" altLang="de-DE" sz="1600" smtClean="0">
                <a:solidFill>
                  <a:schemeClr val="bg1"/>
                </a:solidFill>
              </a:rPr>
              <a:pPr algn="ctr">
                <a:spcBef>
                  <a:spcPct val="0"/>
                </a:spcBef>
                <a:buFontTx/>
                <a:buNone/>
              </a:pPr>
              <a:t>21</a:t>
            </a:fld>
            <a:endParaRPr lang="de-AT" altLang="de-DE" sz="1600" smtClean="0">
              <a:solidFill>
                <a:schemeClr val="bg1"/>
              </a:solidFill>
            </a:endParaRPr>
          </a:p>
        </p:txBody>
      </p:sp>
      <p:sp>
        <p:nvSpPr>
          <p:cNvPr id="8195" name="Rectangle 2"/>
          <p:cNvSpPr>
            <a:spLocks noGrp="1" noChangeArrowheads="1"/>
          </p:cNvSpPr>
          <p:nvPr>
            <p:ph type="body" idx="1"/>
          </p:nvPr>
        </p:nvSpPr>
        <p:spPr>
          <a:xfrm>
            <a:off x="431800" y="3484563"/>
            <a:ext cx="8280400" cy="2897187"/>
          </a:xfrm>
        </p:spPr>
        <p:txBody>
          <a:bodyPr/>
          <a:lstStyle/>
          <a:p>
            <a:pPr algn="ctr">
              <a:buFontTx/>
              <a:buNone/>
            </a:pPr>
            <a:r>
              <a:rPr lang="de-AT" altLang="de-DE" b="1" dirty="0" smtClean="0"/>
              <a:t>Overall</a:t>
            </a:r>
          </a:p>
          <a:p>
            <a:pPr algn="ctr">
              <a:buFontTx/>
              <a:buNone/>
            </a:pPr>
            <a:r>
              <a:rPr lang="de-AT" altLang="de-DE" b="1" dirty="0" smtClean="0"/>
              <a:t>TACTICAL SITUATION</a:t>
            </a:r>
          </a:p>
          <a:p>
            <a:pPr algn="ctr">
              <a:buFontTx/>
              <a:buNone/>
            </a:pPr>
            <a:r>
              <a:rPr lang="de-AT" altLang="de-DE" b="1" dirty="0" err="1" smtClean="0"/>
              <a:t>Similar</a:t>
            </a:r>
            <a:r>
              <a:rPr lang="de-AT" altLang="de-DE" b="1" dirty="0" smtClean="0"/>
              <a:t> </a:t>
            </a:r>
            <a:r>
              <a:rPr lang="de-AT" altLang="de-DE" b="1" dirty="0" err="1" smtClean="0"/>
              <a:t>to</a:t>
            </a:r>
            <a:r>
              <a:rPr lang="de-AT" altLang="de-DE" b="1" dirty="0" smtClean="0"/>
              <a:t> CAPRICORN 2015</a:t>
            </a:r>
          </a:p>
          <a:p>
            <a:pPr algn="ctr">
              <a:buFontTx/>
              <a:buNone/>
            </a:pPr>
            <a:endParaRPr lang="de-AT" altLang="de-DE" b="1" dirty="0" smtClean="0"/>
          </a:p>
        </p:txBody>
      </p:sp>
      <p:pic>
        <p:nvPicPr>
          <p:cNvPr id="4" name="Picture 6" descr="DSC006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2586" y="980728"/>
            <a:ext cx="44656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0000"/>
                </a:solidFill>
                <a:miter lim="800000"/>
                <a:headEnd/>
                <a:tailEnd/>
              </a14:hiddenLine>
            </a:ext>
          </a:extLst>
        </p:spPr>
      </p:pic>
    </p:spTree>
    <p:extLst>
      <p:ext uri="{BB962C8B-B14F-4D97-AF65-F5344CB8AC3E}">
        <p14:creationId xmlns:p14="http://schemas.microsoft.com/office/powerpoint/2010/main" val="1452927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465A731-2EF7-41AF-8B64-8A8750E76BF6}" type="slidenum">
              <a:rPr lang="de-AT" altLang="de-DE" sz="1600" smtClean="0">
                <a:solidFill>
                  <a:schemeClr val="bg1"/>
                </a:solidFill>
              </a:rPr>
              <a:pPr algn="ctr">
                <a:spcBef>
                  <a:spcPct val="0"/>
                </a:spcBef>
                <a:buFontTx/>
                <a:buNone/>
              </a:pPr>
              <a:t>22</a:t>
            </a:fld>
            <a:endParaRPr lang="de-AT" altLang="de-DE" sz="1600" smtClean="0">
              <a:solidFill>
                <a:schemeClr val="bg1"/>
              </a:solidFill>
            </a:endParaRPr>
          </a:p>
        </p:txBody>
      </p:sp>
      <p:sp>
        <p:nvSpPr>
          <p:cNvPr id="9219" name="Rectangle 2"/>
          <p:cNvSpPr>
            <a:spLocks noGrp="1" noChangeArrowheads="1"/>
          </p:cNvSpPr>
          <p:nvPr>
            <p:ph type="title"/>
          </p:nvPr>
        </p:nvSpPr>
        <p:spPr>
          <a:xfrm>
            <a:off x="0" y="44450"/>
            <a:ext cx="9036050" cy="720725"/>
          </a:xfrm>
        </p:spPr>
        <p:txBody>
          <a:bodyPr/>
          <a:lstStyle/>
          <a:p>
            <a:r>
              <a:rPr lang="de-AT" altLang="de-DE" sz="2400" dirty="0" smtClean="0"/>
              <a:t>SITUATION</a:t>
            </a:r>
          </a:p>
        </p:txBody>
      </p:sp>
      <p:pic>
        <p:nvPicPr>
          <p:cNvPr id="9220" name="Picture 3" descr="Buid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213" y="996950"/>
            <a:ext cx="7432675" cy="5548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1" name="Freeform 4"/>
          <p:cNvSpPr>
            <a:spLocks/>
          </p:cNvSpPr>
          <p:nvPr/>
        </p:nvSpPr>
        <p:spPr bwMode="auto">
          <a:xfrm>
            <a:off x="701675" y="981075"/>
            <a:ext cx="7416800" cy="3168650"/>
          </a:xfrm>
          <a:custGeom>
            <a:avLst/>
            <a:gdLst>
              <a:gd name="T0" fmla="*/ 0 w 4672"/>
              <a:gd name="T1" fmla="*/ 2147483647 h 1996"/>
              <a:gd name="T2" fmla="*/ 2147483647 w 4672"/>
              <a:gd name="T3" fmla="*/ 2147483647 h 1996"/>
              <a:gd name="T4" fmla="*/ 2147483647 w 4672"/>
              <a:gd name="T5" fmla="*/ 2147483647 h 1996"/>
              <a:gd name="T6" fmla="*/ 2147483647 w 4672"/>
              <a:gd name="T7" fmla="*/ 2147483647 h 1996"/>
              <a:gd name="T8" fmla="*/ 2147483647 w 4672"/>
              <a:gd name="T9" fmla="*/ 2147483647 h 1996"/>
              <a:gd name="T10" fmla="*/ 2147483647 w 4672"/>
              <a:gd name="T11" fmla="*/ 2147483647 h 1996"/>
              <a:gd name="T12" fmla="*/ 2147483647 w 4672"/>
              <a:gd name="T13" fmla="*/ 2147483647 h 1996"/>
              <a:gd name="T14" fmla="*/ 2147483647 w 4672"/>
              <a:gd name="T15" fmla="*/ 2147483647 h 1996"/>
              <a:gd name="T16" fmla="*/ 2147483647 w 4672"/>
              <a:gd name="T17" fmla="*/ 2147483647 h 1996"/>
              <a:gd name="T18" fmla="*/ 2147483647 w 4672"/>
              <a:gd name="T19" fmla="*/ 2147483647 h 1996"/>
              <a:gd name="T20" fmla="*/ 2147483647 w 4672"/>
              <a:gd name="T21" fmla="*/ 2147483647 h 1996"/>
              <a:gd name="T22" fmla="*/ 2147483647 w 4672"/>
              <a:gd name="T23" fmla="*/ 2147483647 h 1996"/>
              <a:gd name="T24" fmla="*/ 2147483647 w 4672"/>
              <a:gd name="T25" fmla="*/ 0 h 1996"/>
              <a:gd name="T26" fmla="*/ 0 w 4672"/>
              <a:gd name="T27" fmla="*/ 0 h 1996"/>
              <a:gd name="T28" fmla="*/ 0 w 4672"/>
              <a:gd name="T29" fmla="*/ 2147483647 h 19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72" h="1996">
                <a:moveTo>
                  <a:pt x="0" y="1814"/>
                </a:moveTo>
                <a:lnTo>
                  <a:pt x="862" y="1723"/>
                </a:lnTo>
                <a:lnTo>
                  <a:pt x="1270" y="1633"/>
                </a:lnTo>
                <a:lnTo>
                  <a:pt x="1723" y="1587"/>
                </a:lnTo>
                <a:lnTo>
                  <a:pt x="2132" y="1587"/>
                </a:lnTo>
                <a:lnTo>
                  <a:pt x="2222" y="1814"/>
                </a:lnTo>
                <a:lnTo>
                  <a:pt x="2449" y="1996"/>
                </a:lnTo>
                <a:lnTo>
                  <a:pt x="2721" y="1950"/>
                </a:lnTo>
                <a:lnTo>
                  <a:pt x="2767" y="1769"/>
                </a:lnTo>
                <a:lnTo>
                  <a:pt x="2903" y="1224"/>
                </a:lnTo>
                <a:lnTo>
                  <a:pt x="4309" y="499"/>
                </a:lnTo>
                <a:lnTo>
                  <a:pt x="4672" y="499"/>
                </a:lnTo>
                <a:lnTo>
                  <a:pt x="4672" y="0"/>
                </a:lnTo>
                <a:lnTo>
                  <a:pt x="0" y="0"/>
                </a:lnTo>
                <a:lnTo>
                  <a:pt x="0" y="1814"/>
                </a:lnTo>
                <a:close/>
              </a:path>
            </a:pathLst>
          </a:custGeom>
          <a:solidFill>
            <a:srgbClr val="CC0099">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99685" name="Group 5"/>
          <p:cNvGrpSpPr>
            <a:grpSpLocks/>
          </p:cNvGrpSpPr>
          <p:nvPr/>
        </p:nvGrpSpPr>
        <p:grpSpPr bwMode="auto">
          <a:xfrm>
            <a:off x="5630863" y="3500438"/>
            <a:ext cx="719137" cy="720725"/>
            <a:chOff x="4105" y="2024"/>
            <a:chExt cx="453" cy="454"/>
          </a:xfrm>
        </p:grpSpPr>
        <p:sp>
          <p:nvSpPr>
            <p:cNvPr id="9275" name="Rectangle 6"/>
            <p:cNvSpPr>
              <a:spLocks noChangeArrowheads="1"/>
            </p:cNvSpPr>
            <p:nvPr/>
          </p:nvSpPr>
          <p:spPr bwMode="auto">
            <a:xfrm>
              <a:off x="4105" y="2024"/>
              <a:ext cx="453" cy="454"/>
            </a:xfrm>
            <a:prstGeom prst="rect">
              <a:avLst/>
            </a:prstGeom>
            <a:solidFill>
              <a:srgbClr val="CC00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9276" name="Group 7"/>
            <p:cNvGrpSpPr>
              <a:grpSpLocks/>
            </p:cNvGrpSpPr>
            <p:nvPr/>
          </p:nvGrpSpPr>
          <p:grpSpPr bwMode="auto">
            <a:xfrm>
              <a:off x="4150" y="2115"/>
              <a:ext cx="91" cy="226"/>
              <a:chOff x="4150" y="2976"/>
              <a:chExt cx="182" cy="499"/>
            </a:xfrm>
          </p:grpSpPr>
          <p:sp>
            <p:nvSpPr>
              <p:cNvPr id="9285" name="Oval 8"/>
              <p:cNvSpPr>
                <a:spLocks noChangeArrowheads="1"/>
              </p:cNvSpPr>
              <p:nvPr/>
            </p:nvSpPr>
            <p:spPr bwMode="auto">
              <a:xfrm>
                <a:off x="4150" y="2976"/>
                <a:ext cx="182" cy="181"/>
              </a:xfrm>
              <a:prstGeom prst="ellipse">
                <a:avLst/>
              </a:prstGeom>
              <a:solidFill>
                <a:srgbClr val="CC00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86" name="Line 9"/>
              <p:cNvSpPr>
                <a:spLocks noChangeShapeType="1"/>
              </p:cNvSpPr>
              <p:nvPr/>
            </p:nvSpPr>
            <p:spPr bwMode="auto">
              <a:xfrm>
                <a:off x="4241" y="3158"/>
                <a:ext cx="0" cy="3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87" name="Line 10"/>
              <p:cNvSpPr>
                <a:spLocks noChangeShapeType="1"/>
              </p:cNvSpPr>
              <p:nvPr/>
            </p:nvSpPr>
            <p:spPr bwMode="auto">
              <a:xfrm>
                <a:off x="4150" y="3203"/>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277" name="Group 11"/>
            <p:cNvGrpSpPr>
              <a:grpSpLocks/>
            </p:cNvGrpSpPr>
            <p:nvPr/>
          </p:nvGrpSpPr>
          <p:grpSpPr bwMode="auto">
            <a:xfrm>
              <a:off x="4286" y="2160"/>
              <a:ext cx="91" cy="226"/>
              <a:chOff x="4150" y="2976"/>
              <a:chExt cx="182" cy="499"/>
            </a:xfrm>
          </p:grpSpPr>
          <p:sp>
            <p:nvSpPr>
              <p:cNvPr id="9282" name="Oval 12"/>
              <p:cNvSpPr>
                <a:spLocks noChangeArrowheads="1"/>
              </p:cNvSpPr>
              <p:nvPr/>
            </p:nvSpPr>
            <p:spPr bwMode="auto">
              <a:xfrm>
                <a:off x="4150" y="2976"/>
                <a:ext cx="182" cy="181"/>
              </a:xfrm>
              <a:prstGeom prst="ellipse">
                <a:avLst/>
              </a:prstGeom>
              <a:solidFill>
                <a:srgbClr val="CC00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83" name="Line 13"/>
              <p:cNvSpPr>
                <a:spLocks noChangeShapeType="1"/>
              </p:cNvSpPr>
              <p:nvPr/>
            </p:nvSpPr>
            <p:spPr bwMode="auto">
              <a:xfrm>
                <a:off x="4241" y="3158"/>
                <a:ext cx="0" cy="3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84" name="Line 14"/>
              <p:cNvSpPr>
                <a:spLocks noChangeShapeType="1"/>
              </p:cNvSpPr>
              <p:nvPr/>
            </p:nvSpPr>
            <p:spPr bwMode="auto">
              <a:xfrm>
                <a:off x="4150" y="3203"/>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278" name="Group 15"/>
            <p:cNvGrpSpPr>
              <a:grpSpLocks/>
            </p:cNvGrpSpPr>
            <p:nvPr/>
          </p:nvGrpSpPr>
          <p:grpSpPr bwMode="auto">
            <a:xfrm>
              <a:off x="4422" y="2115"/>
              <a:ext cx="91" cy="226"/>
              <a:chOff x="4150" y="2976"/>
              <a:chExt cx="182" cy="499"/>
            </a:xfrm>
          </p:grpSpPr>
          <p:sp>
            <p:nvSpPr>
              <p:cNvPr id="9279" name="Oval 16"/>
              <p:cNvSpPr>
                <a:spLocks noChangeArrowheads="1"/>
              </p:cNvSpPr>
              <p:nvPr/>
            </p:nvSpPr>
            <p:spPr bwMode="auto">
              <a:xfrm>
                <a:off x="4150" y="2976"/>
                <a:ext cx="182" cy="181"/>
              </a:xfrm>
              <a:prstGeom prst="ellipse">
                <a:avLst/>
              </a:prstGeom>
              <a:solidFill>
                <a:srgbClr val="CC00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80" name="Line 17"/>
              <p:cNvSpPr>
                <a:spLocks noChangeShapeType="1"/>
              </p:cNvSpPr>
              <p:nvPr/>
            </p:nvSpPr>
            <p:spPr bwMode="auto">
              <a:xfrm>
                <a:off x="4241" y="3158"/>
                <a:ext cx="0" cy="3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81" name="Line 18"/>
              <p:cNvSpPr>
                <a:spLocks noChangeShapeType="1"/>
              </p:cNvSpPr>
              <p:nvPr/>
            </p:nvSpPr>
            <p:spPr bwMode="auto">
              <a:xfrm>
                <a:off x="4150" y="3203"/>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9223" name="Text Box 19"/>
          <p:cNvSpPr txBox="1">
            <a:spLocks noChangeArrowheads="1"/>
          </p:cNvSpPr>
          <p:nvPr/>
        </p:nvSpPr>
        <p:spPr bwMode="auto">
          <a:xfrm>
            <a:off x="727075" y="1531640"/>
            <a:ext cx="734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b="1" dirty="0" err="1" smtClean="0"/>
              <a:t>Lumean</a:t>
            </a:r>
            <a:r>
              <a:rPr lang="de-AT" altLang="de-DE" b="1" dirty="0" smtClean="0"/>
              <a:t> </a:t>
            </a:r>
            <a:r>
              <a:rPr lang="de-AT" altLang="de-DE" b="1" dirty="0" err="1" smtClean="0"/>
              <a:t>Minority</a:t>
            </a:r>
            <a:r>
              <a:rPr lang="de-AT" altLang="de-DE" b="1" dirty="0" smtClean="0"/>
              <a:t> </a:t>
            </a:r>
            <a:r>
              <a:rPr lang="de-AT" altLang="de-DE" b="1" dirty="0"/>
              <a:t>(20%)</a:t>
            </a:r>
          </a:p>
        </p:txBody>
      </p:sp>
      <p:sp>
        <p:nvSpPr>
          <p:cNvPr id="199700" name="Oval 20"/>
          <p:cNvSpPr>
            <a:spLocks noChangeArrowheads="1"/>
          </p:cNvSpPr>
          <p:nvPr/>
        </p:nvSpPr>
        <p:spPr bwMode="auto">
          <a:xfrm>
            <a:off x="4686300" y="4076700"/>
            <a:ext cx="144463" cy="215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99701" name="Freeform 21"/>
          <p:cNvSpPr>
            <a:spLocks/>
          </p:cNvSpPr>
          <p:nvPr/>
        </p:nvSpPr>
        <p:spPr bwMode="auto">
          <a:xfrm>
            <a:off x="4759325" y="4149725"/>
            <a:ext cx="1223963" cy="647700"/>
          </a:xfrm>
          <a:custGeom>
            <a:avLst/>
            <a:gdLst>
              <a:gd name="T0" fmla="*/ 2147483647 w 862"/>
              <a:gd name="T1" fmla="*/ 2147483647 h 408"/>
              <a:gd name="T2" fmla="*/ 2147483647 w 862"/>
              <a:gd name="T3" fmla="*/ 2147483647 h 408"/>
              <a:gd name="T4" fmla="*/ 0 w 862"/>
              <a:gd name="T5" fmla="*/ 0 h 408"/>
              <a:gd name="T6" fmla="*/ 0 60000 65536"/>
              <a:gd name="T7" fmla="*/ 0 60000 65536"/>
              <a:gd name="T8" fmla="*/ 0 60000 65536"/>
            </a:gdLst>
            <a:ahLst/>
            <a:cxnLst>
              <a:cxn ang="T6">
                <a:pos x="T0" y="T1"/>
              </a:cxn>
              <a:cxn ang="T7">
                <a:pos x="T2" y="T3"/>
              </a:cxn>
              <a:cxn ang="T8">
                <a:pos x="T4" y="T5"/>
              </a:cxn>
            </a:cxnLst>
            <a:rect l="0" t="0" r="r" b="b"/>
            <a:pathLst>
              <a:path w="862" h="408">
                <a:moveTo>
                  <a:pt x="862" y="45"/>
                </a:moveTo>
                <a:lnTo>
                  <a:pt x="862" y="408"/>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9226" name="Group 22"/>
          <p:cNvGrpSpPr>
            <a:grpSpLocks/>
          </p:cNvGrpSpPr>
          <p:nvPr/>
        </p:nvGrpSpPr>
        <p:grpSpPr bwMode="auto">
          <a:xfrm>
            <a:off x="2801938" y="3187700"/>
            <a:ext cx="501650" cy="720725"/>
            <a:chOff x="719" y="2750"/>
            <a:chExt cx="316" cy="454"/>
          </a:xfrm>
        </p:grpSpPr>
        <p:sp>
          <p:nvSpPr>
            <p:cNvPr id="9272" name="AutoShape 23"/>
            <p:cNvSpPr>
              <a:spLocks noChangeArrowheads="1"/>
            </p:cNvSpPr>
            <p:nvPr/>
          </p:nvSpPr>
          <p:spPr bwMode="auto">
            <a:xfrm rot="5400000">
              <a:off x="647" y="2829"/>
              <a:ext cx="454" cy="295"/>
            </a:xfrm>
            <a:prstGeom prst="homePlate">
              <a:avLst>
                <a:gd name="adj" fmla="val 38475"/>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73" name="Line 24"/>
            <p:cNvSpPr>
              <a:spLocks noChangeShapeType="1"/>
            </p:cNvSpPr>
            <p:nvPr/>
          </p:nvSpPr>
          <p:spPr bwMode="auto">
            <a:xfrm>
              <a:off x="749" y="3098"/>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74" name="Text Box 25"/>
            <p:cNvSpPr txBox="1">
              <a:spLocks noChangeArrowheads="1"/>
            </p:cNvSpPr>
            <p:nvPr/>
          </p:nvSpPr>
          <p:spPr bwMode="auto">
            <a:xfrm>
              <a:off x="719" y="2805"/>
              <a:ext cx="316"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800" b="1"/>
                <a:t>CP</a:t>
              </a:r>
            </a:p>
          </p:txBody>
        </p:sp>
      </p:grpSp>
      <p:sp>
        <p:nvSpPr>
          <p:cNvPr id="9227" name="Text Box 26"/>
          <p:cNvSpPr txBox="1">
            <a:spLocks noChangeArrowheads="1"/>
          </p:cNvSpPr>
          <p:nvPr/>
        </p:nvSpPr>
        <p:spPr bwMode="auto">
          <a:xfrm>
            <a:off x="727075" y="4724400"/>
            <a:ext cx="3168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2800" b="1" dirty="0"/>
              <a:t>HIGHLANDERS </a:t>
            </a:r>
            <a:r>
              <a:rPr lang="de-AT" altLang="de-DE" sz="2800" b="1" dirty="0" smtClean="0"/>
              <a:t>(</a:t>
            </a:r>
            <a:r>
              <a:rPr lang="de-AT" altLang="de-DE" sz="2800" b="1" dirty="0" err="1" smtClean="0"/>
              <a:t>Majority</a:t>
            </a:r>
            <a:r>
              <a:rPr lang="de-AT" altLang="de-DE" sz="2800" b="1" dirty="0" smtClean="0"/>
              <a:t>, </a:t>
            </a:r>
            <a:r>
              <a:rPr lang="de-AT" altLang="de-DE" sz="2800" b="1" dirty="0"/>
              <a:t>80%)</a:t>
            </a:r>
          </a:p>
        </p:txBody>
      </p:sp>
      <p:sp>
        <p:nvSpPr>
          <p:cNvPr id="199707" name="Text Box 27"/>
          <p:cNvSpPr txBox="1">
            <a:spLocks noChangeArrowheads="1"/>
          </p:cNvSpPr>
          <p:nvPr/>
        </p:nvSpPr>
        <p:spPr bwMode="auto">
          <a:xfrm>
            <a:off x="6296025" y="3573463"/>
            <a:ext cx="19446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600" b="1" dirty="0" err="1" smtClean="0"/>
              <a:t>Lumean</a:t>
            </a:r>
            <a:r>
              <a:rPr lang="de-AT" altLang="de-DE" sz="1600" b="1" dirty="0" smtClean="0"/>
              <a:t> </a:t>
            </a:r>
          </a:p>
          <a:p>
            <a:pPr eaLnBrk="1" hangingPunct="1">
              <a:spcBef>
                <a:spcPct val="50000"/>
              </a:spcBef>
              <a:buFontTx/>
              <a:buNone/>
            </a:pPr>
            <a:r>
              <a:rPr lang="de-AT" altLang="de-DE" sz="1600" b="1" dirty="0" err="1" smtClean="0"/>
              <a:t>refugees</a:t>
            </a:r>
            <a:endParaRPr lang="de-AT" altLang="de-DE" sz="1600" b="1" dirty="0"/>
          </a:p>
        </p:txBody>
      </p:sp>
      <p:sp>
        <p:nvSpPr>
          <p:cNvPr id="199708" name="Freeform 28"/>
          <p:cNvSpPr>
            <a:spLocks/>
          </p:cNvSpPr>
          <p:nvPr/>
        </p:nvSpPr>
        <p:spPr bwMode="auto">
          <a:xfrm>
            <a:off x="3390900" y="4365625"/>
            <a:ext cx="1295400" cy="2016125"/>
          </a:xfrm>
          <a:custGeom>
            <a:avLst/>
            <a:gdLst>
              <a:gd name="T0" fmla="*/ 0 w 816"/>
              <a:gd name="T1" fmla="*/ 2147483647 h 1270"/>
              <a:gd name="T2" fmla="*/ 2147483647 w 816"/>
              <a:gd name="T3" fmla="*/ 2147483647 h 1270"/>
              <a:gd name="T4" fmla="*/ 2147483647 w 816"/>
              <a:gd name="T5" fmla="*/ 2147483647 h 1270"/>
              <a:gd name="T6" fmla="*/ 2147483647 w 816"/>
              <a:gd name="T7" fmla="*/ 2147483647 h 1270"/>
              <a:gd name="T8" fmla="*/ 2147483647 w 816"/>
              <a:gd name="T9" fmla="*/ 2147483647 h 1270"/>
              <a:gd name="T10" fmla="*/ 2147483647 w 816"/>
              <a:gd name="T11" fmla="*/ 2147483647 h 1270"/>
              <a:gd name="T12" fmla="*/ 2147483647 w 816"/>
              <a:gd name="T13" fmla="*/ 2147483647 h 1270"/>
              <a:gd name="T14" fmla="*/ 2147483647 w 816"/>
              <a:gd name="T15" fmla="*/ 2147483647 h 1270"/>
              <a:gd name="T16" fmla="*/ 2147483647 w 816"/>
              <a:gd name="T17" fmla="*/ 0 h 1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1270">
                <a:moveTo>
                  <a:pt x="0" y="1270"/>
                </a:moveTo>
                <a:lnTo>
                  <a:pt x="181" y="1043"/>
                </a:lnTo>
                <a:lnTo>
                  <a:pt x="272" y="816"/>
                </a:lnTo>
                <a:lnTo>
                  <a:pt x="136" y="635"/>
                </a:lnTo>
                <a:lnTo>
                  <a:pt x="181" y="499"/>
                </a:lnTo>
                <a:lnTo>
                  <a:pt x="499" y="408"/>
                </a:lnTo>
                <a:lnTo>
                  <a:pt x="590" y="272"/>
                </a:lnTo>
                <a:lnTo>
                  <a:pt x="680" y="45"/>
                </a:lnTo>
                <a:lnTo>
                  <a:pt x="816" y="0"/>
                </a:lnTo>
              </a:path>
            </a:pathLst>
          </a:custGeom>
          <a:noFill/>
          <a:ln w="63500" cap="flat">
            <a:solidFill>
              <a:srgbClr val="CC0099"/>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9709" name="Freeform 29"/>
          <p:cNvSpPr>
            <a:spLocks/>
          </p:cNvSpPr>
          <p:nvPr/>
        </p:nvSpPr>
        <p:spPr bwMode="auto">
          <a:xfrm>
            <a:off x="4975225" y="4149725"/>
            <a:ext cx="1800225" cy="215900"/>
          </a:xfrm>
          <a:custGeom>
            <a:avLst/>
            <a:gdLst>
              <a:gd name="T0" fmla="*/ 2147483647 w 1134"/>
              <a:gd name="T1" fmla="*/ 2147483647 h 136"/>
              <a:gd name="T2" fmla="*/ 2147483647 w 1134"/>
              <a:gd name="T3" fmla="*/ 2147483647 h 136"/>
              <a:gd name="T4" fmla="*/ 2147483647 w 1134"/>
              <a:gd name="T5" fmla="*/ 2147483647 h 136"/>
              <a:gd name="T6" fmla="*/ 0 w 1134"/>
              <a:gd name="T7" fmla="*/ 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4" h="136">
                <a:moveTo>
                  <a:pt x="1134" y="90"/>
                </a:moveTo>
                <a:lnTo>
                  <a:pt x="499" y="136"/>
                </a:lnTo>
                <a:lnTo>
                  <a:pt x="227" y="45"/>
                </a:lnTo>
                <a:lnTo>
                  <a:pt x="0" y="0"/>
                </a:lnTo>
              </a:path>
            </a:pathLst>
          </a:custGeom>
          <a:noFill/>
          <a:ln w="63500" cap="flat">
            <a:solidFill>
              <a:srgbClr val="CC0099"/>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9231" name="Group 30"/>
          <p:cNvGrpSpPr>
            <a:grpSpLocks/>
          </p:cNvGrpSpPr>
          <p:nvPr/>
        </p:nvGrpSpPr>
        <p:grpSpPr bwMode="auto">
          <a:xfrm>
            <a:off x="3344863" y="3140075"/>
            <a:ext cx="503237" cy="517525"/>
            <a:chOff x="4240" y="2387"/>
            <a:chExt cx="454" cy="552"/>
          </a:xfrm>
        </p:grpSpPr>
        <p:grpSp>
          <p:nvGrpSpPr>
            <p:cNvPr id="9262" name="Group 31"/>
            <p:cNvGrpSpPr>
              <a:grpSpLocks/>
            </p:cNvGrpSpPr>
            <p:nvPr/>
          </p:nvGrpSpPr>
          <p:grpSpPr bwMode="auto">
            <a:xfrm>
              <a:off x="4340" y="2387"/>
              <a:ext cx="240" cy="48"/>
              <a:chOff x="1632" y="672"/>
              <a:chExt cx="240" cy="48"/>
            </a:xfrm>
          </p:grpSpPr>
          <p:sp>
            <p:nvSpPr>
              <p:cNvPr id="9269" name="Oval 32"/>
              <p:cNvSpPr>
                <a:spLocks noChangeArrowheads="1"/>
              </p:cNvSpPr>
              <p:nvPr/>
            </p:nvSpPr>
            <p:spPr bwMode="auto">
              <a:xfrm>
                <a:off x="1632"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70" name="Oval 33"/>
              <p:cNvSpPr>
                <a:spLocks noChangeArrowheads="1"/>
              </p:cNvSpPr>
              <p:nvPr/>
            </p:nvSpPr>
            <p:spPr bwMode="auto">
              <a:xfrm>
                <a:off x="1728"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71" name="Oval 34"/>
              <p:cNvSpPr>
                <a:spLocks noChangeArrowheads="1"/>
              </p:cNvSpPr>
              <p:nvPr/>
            </p:nvSpPr>
            <p:spPr bwMode="auto">
              <a:xfrm>
                <a:off x="1824"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9263" name="Group 35"/>
            <p:cNvGrpSpPr>
              <a:grpSpLocks/>
            </p:cNvGrpSpPr>
            <p:nvPr/>
          </p:nvGrpSpPr>
          <p:grpSpPr bwMode="auto">
            <a:xfrm>
              <a:off x="4240" y="2485"/>
              <a:ext cx="454" cy="454"/>
              <a:chOff x="1247" y="2341"/>
              <a:chExt cx="454" cy="454"/>
            </a:xfrm>
          </p:grpSpPr>
          <p:sp>
            <p:nvSpPr>
              <p:cNvPr id="9265" name="Rectangle 36"/>
              <p:cNvSpPr>
                <a:spLocks noChangeArrowheads="1"/>
              </p:cNvSpPr>
              <p:nvPr/>
            </p:nvSpPr>
            <p:spPr bwMode="auto">
              <a:xfrm>
                <a:off x="1247" y="2341"/>
                <a:ext cx="454" cy="454"/>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9266" name="Group 37"/>
              <p:cNvGrpSpPr>
                <a:grpSpLocks/>
              </p:cNvGrpSpPr>
              <p:nvPr/>
            </p:nvGrpSpPr>
            <p:grpSpPr bwMode="auto">
              <a:xfrm>
                <a:off x="1255" y="2341"/>
                <a:ext cx="446" cy="454"/>
                <a:chOff x="2208" y="1392"/>
                <a:chExt cx="240" cy="240"/>
              </a:xfrm>
            </p:grpSpPr>
            <p:sp>
              <p:nvSpPr>
                <p:cNvPr id="9267" name="Line 38"/>
                <p:cNvSpPr>
                  <a:spLocks noChangeShapeType="1"/>
                </p:cNvSpPr>
                <p:nvPr/>
              </p:nvSpPr>
              <p:spPr bwMode="auto">
                <a:xfrm flipV="1">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68" name="Line 39"/>
                <p:cNvSpPr>
                  <a:spLocks noChangeShapeType="1"/>
                </p:cNvSpPr>
                <p:nvPr/>
              </p:nvSpPr>
              <p:spPr bwMode="auto">
                <a:xfrm>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9264" name="AutoShape 40"/>
            <p:cNvSpPr>
              <a:spLocks noChangeArrowheads="1"/>
            </p:cNvSpPr>
            <p:nvPr/>
          </p:nvSpPr>
          <p:spPr bwMode="auto">
            <a:xfrm>
              <a:off x="4400" y="2838"/>
              <a:ext cx="144" cy="9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sp>
        <p:nvSpPr>
          <p:cNvPr id="9232" name="Text Box 41"/>
          <p:cNvSpPr txBox="1">
            <a:spLocks noChangeArrowheads="1"/>
          </p:cNvSpPr>
          <p:nvPr/>
        </p:nvSpPr>
        <p:spPr bwMode="auto">
          <a:xfrm>
            <a:off x="3779838" y="3454400"/>
            <a:ext cx="6905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b="1"/>
              <a:t>HSF</a:t>
            </a:r>
          </a:p>
        </p:txBody>
      </p:sp>
      <p:grpSp>
        <p:nvGrpSpPr>
          <p:cNvPr id="9233" name="Group 42"/>
          <p:cNvGrpSpPr>
            <a:grpSpLocks/>
          </p:cNvGrpSpPr>
          <p:nvPr/>
        </p:nvGrpSpPr>
        <p:grpSpPr bwMode="auto">
          <a:xfrm>
            <a:off x="6772275" y="2243138"/>
            <a:ext cx="503238" cy="517525"/>
            <a:chOff x="4240" y="2387"/>
            <a:chExt cx="454" cy="552"/>
          </a:xfrm>
        </p:grpSpPr>
        <p:grpSp>
          <p:nvGrpSpPr>
            <p:cNvPr id="9252" name="Group 43"/>
            <p:cNvGrpSpPr>
              <a:grpSpLocks/>
            </p:cNvGrpSpPr>
            <p:nvPr/>
          </p:nvGrpSpPr>
          <p:grpSpPr bwMode="auto">
            <a:xfrm>
              <a:off x="4340" y="2387"/>
              <a:ext cx="240" cy="48"/>
              <a:chOff x="1632" y="672"/>
              <a:chExt cx="240" cy="48"/>
            </a:xfrm>
          </p:grpSpPr>
          <p:sp>
            <p:nvSpPr>
              <p:cNvPr id="9259" name="Oval 44"/>
              <p:cNvSpPr>
                <a:spLocks noChangeArrowheads="1"/>
              </p:cNvSpPr>
              <p:nvPr/>
            </p:nvSpPr>
            <p:spPr bwMode="auto">
              <a:xfrm>
                <a:off x="1632"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60" name="Oval 45"/>
              <p:cNvSpPr>
                <a:spLocks noChangeArrowheads="1"/>
              </p:cNvSpPr>
              <p:nvPr/>
            </p:nvSpPr>
            <p:spPr bwMode="auto">
              <a:xfrm>
                <a:off x="1728"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61" name="Oval 46"/>
              <p:cNvSpPr>
                <a:spLocks noChangeArrowheads="1"/>
              </p:cNvSpPr>
              <p:nvPr/>
            </p:nvSpPr>
            <p:spPr bwMode="auto">
              <a:xfrm>
                <a:off x="1824"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9253" name="Group 47"/>
            <p:cNvGrpSpPr>
              <a:grpSpLocks/>
            </p:cNvGrpSpPr>
            <p:nvPr/>
          </p:nvGrpSpPr>
          <p:grpSpPr bwMode="auto">
            <a:xfrm>
              <a:off x="4240" y="2485"/>
              <a:ext cx="454" cy="454"/>
              <a:chOff x="1247" y="2341"/>
              <a:chExt cx="454" cy="454"/>
            </a:xfrm>
          </p:grpSpPr>
          <p:sp>
            <p:nvSpPr>
              <p:cNvPr id="9255" name="Rectangle 48"/>
              <p:cNvSpPr>
                <a:spLocks noChangeArrowheads="1"/>
              </p:cNvSpPr>
              <p:nvPr/>
            </p:nvSpPr>
            <p:spPr bwMode="auto">
              <a:xfrm>
                <a:off x="1247" y="2341"/>
                <a:ext cx="454" cy="454"/>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9256" name="Group 49"/>
              <p:cNvGrpSpPr>
                <a:grpSpLocks/>
              </p:cNvGrpSpPr>
              <p:nvPr/>
            </p:nvGrpSpPr>
            <p:grpSpPr bwMode="auto">
              <a:xfrm>
                <a:off x="1255" y="2341"/>
                <a:ext cx="446" cy="454"/>
                <a:chOff x="2208" y="1392"/>
                <a:chExt cx="240" cy="240"/>
              </a:xfrm>
            </p:grpSpPr>
            <p:sp>
              <p:nvSpPr>
                <p:cNvPr id="9257" name="Line 50"/>
                <p:cNvSpPr>
                  <a:spLocks noChangeShapeType="1"/>
                </p:cNvSpPr>
                <p:nvPr/>
              </p:nvSpPr>
              <p:spPr bwMode="auto">
                <a:xfrm flipV="1">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58" name="Line 51"/>
                <p:cNvSpPr>
                  <a:spLocks noChangeShapeType="1"/>
                </p:cNvSpPr>
                <p:nvPr/>
              </p:nvSpPr>
              <p:spPr bwMode="auto">
                <a:xfrm>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9254" name="AutoShape 52"/>
            <p:cNvSpPr>
              <a:spLocks noChangeArrowheads="1"/>
            </p:cNvSpPr>
            <p:nvPr/>
          </p:nvSpPr>
          <p:spPr bwMode="auto">
            <a:xfrm>
              <a:off x="4400" y="2838"/>
              <a:ext cx="144" cy="9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sp>
        <p:nvSpPr>
          <p:cNvPr id="9234" name="Text Box 53"/>
          <p:cNvSpPr txBox="1">
            <a:spLocks noChangeArrowheads="1"/>
          </p:cNvSpPr>
          <p:nvPr/>
        </p:nvSpPr>
        <p:spPr bwMode="auto">
          <a:xfrm>
            <a:off x="7207250" y="2557463"/>
            <a:ext cx="576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b="1"/>
              <a:t>HSF</a:t>
            </a:r>
          </a:p>
        </p:txBody>
      </p:sp>
      <p:grpSp>
        <p:nvGrpSpPr>
          <p:cNvPr id="9235" name="Group 54"/>
          <p:cNvGrpSpPr>
            <a:grpSpLocks/>
          </p:cNvGrpSpPr>
          <p:nvPr/>
        </p:nvGrpSpPr>
        <p:grpSpPr bwMode="auto">
          <a:xfrm>
            <a:off x="6199188" y="2276475"/>
            <a:ext cx="501650" cy="720725"/>
            <a:chOff x="719" y="2750"/>
            <a:chExt cx="316" cy="454"/>
          </a:xfrm>
        </p:grpSpPr>
        <p:sp>
          <p:nvSpPr>
            <p:cNvPr id="9249" name="AutoShape 55"/>
            <p:cNvSpPr>
              <a:spLocks noChangeArrowheads="1"/>
            </p:cNvSpPr>
            <p:nvPr/>
          </p:nvSpPr>
          <p:spPr bwMode="auto">
            <a:xfrm rot="5400000">
              <a:off x="647" y="2829"/>
              <a:ext cx="454" cy="295"/>
            </a:xfrm>
            <a:prstGeom prst="homePlate">
              <a:avLst>
                <a:gd name="adj" fmla="val 38475"/>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50" name="Line 56"/>
            <p:cNvSpPr>
              <a:spLocks noChangeShapeType="1"/>
            </p:cNvSpPr>
            <p:nvPr/>
          </p:nvSpPr>
          <p:spPr bwMode="auto">
            <a:xfrm>
              <a:off x="749" y="3098"/>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51" name="Text Box 57"/>
            <p:cNvSpPr txBox="1">
              <a:spLocks noChangeArrowheads="1"/>
            </p:cNvSpPr>
            <p:nvPr/>
          </p:nvSpPr>
          <p:spPr bwMode="auto">
            <a:xfrm>
              <a:off x="719" y="2805"/>
              <a:ext cx="316"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800" b="1"/>
                <a:t>CP</a:t>
              </a:r>
            </a:p>
          </p:txBody>
        </p:sp>
      </p:grpSp>
      <p:grpSp>
        <p:nvGrpSpPr>
          <p:cNvPr id="199738" name="Group 58"/>
          <p:cNvGrpSpPr>
            <a:grpSpLocks/>
          </p:cNvGrpSpPr>
          <p:nvPr/>
        </p:nvGrpSpPr>
        <p:grpSpPr bwMode="auto">
          <a:xfrm>
            <a:off x="3349625" y="5529263"/>
            <a:ext cx="977900" cy="923925"/>
            <a:chOff x="2083" y="3483"/>
            <a:chExt cx="616" cy="582"/>
          </a:xfrm>
        </p:grpSpPr>
        <p:grpSp>
          <p:nvGrpSpPr>
            <p:cNvPr id="9238" name="Group 59"/>
            <p:cNvGrpSpPr>
              <a:grpSpLocks/>
            </p:cNvGrpSpPr>
            <p:nvPr/>
          </p:nvGrpSpPr>
          <p:grpSpPr bwMode="auto">
            <a:xfrm>
              <a:off x="2083" y="3521"/>
              <a:ext cx="479" cy="544"/>
              <a:chOff x="2405" y="572"/>
              <a:chExt cx="534" cy="605"/>
            </a:xfrm>
          </p:grpSpPr>
          <p:grpSp>
            <p:nvGrpSpPr>
              <p:cNvPr id="9240" name="Group 60"/>
              <p:cNvGrpSpPr>
                <a:grpSpLocks/>
              </p:cNvGrpSpPr>
              <p:nvPr/>
            </p:nvGrpSpPr>
            <p:grpSpPr bwMode="auto">
              <a:xfrm>
                <a:off x="2405" y="572"/>
                <a:ext cx="529" cy="605"/>
                <a:chOff x="437" y="1699"/>
                <a:chExt cx="529" cy="605"/>
              </a:xfrm>
            </p:grpSpPr>
            <p:grpSp>
              <p:nvGrpSpPr>
                <p:cNvPr id="9242" name="Group 61"/>
                <p:cNvGrpSpPr>
                  <a:grpSpLocks/>
                </p:cNvGrpSpPr>
                <p:nvPr/>
              </p:nvGrpSpPr>
              <p:grpSpPr bwMode="auto">
                <a:xfrm>
                  <a:off x="437" y="1776"/>
                  <a:ext cx="529" cy="528"/>
                  <a:chOff x="431" y="1776"/>
                  <a:chExt cx="529" cy="528"/>
                </a:xfrm>
              </p:grpSpPr>
              <p:sp>
                <p:nvSpPr>
                  <p:cNvPr id="9246" name="AutoShape 62"/>
                  <p:cNvSpPr>
                    <a:spLocks noChangeArrowheads="1"/>
                  </p:cNvSpPr>
                  <p:nvPr/>
                </p:nvSpPr>
                <p:spPr bwMode="auto">
                  <a:xfrm>
                    <a:off x="432" y="1776"/>
                    <a:ext cx="528" cy="528"/>
                  </a:xfrm>
                  <a:prstGeom prst="diamond">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9247" name="Text Box 63"/>
                  <p:cNvSpPr txBox="1">
                    <a:spLocks noChangeArrowheads="1"/>
                  </p:cNvSpPr>
                  <p:nvPr/>
                </p:nvSpPr>
                <p:spPr bwMode="auto">
                  <a:xfrm>
                    <a:off x="431" y="2053"/>
                    <a:ext cx="1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9248" name="Text Box 64"/>
                  <p:cNvSpPr txBox="1">
                    <a:spLocks noChangeArrowheads="1"/>
                  </p:cNvSpPr>
                  <p:nvPr/>
                </p:nvSpPr>
                <p:spPr bwMode="auto">
                  <a:xfrm>
                    <a:off x="828" y="2053"/>
                    <a:ext cx="13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9243" name="Group 65"/>
                <p:cNvGrpSpPr>
                  <a:grpSpLocks/>
                </p:cNvGrpSpPr>
                <p:nvPr/>
              </p:nvGrpSpPr>
              <p:grpSpPr bwMode="auto">
                <a:xfrm>
                  <a:off x="677" y="1699"/>
                  <a:ext cx="48" cy="96"/>
                  <a:chOff x="2688" y="768"/>
                  <a:chExt cx="48" cy="96"/>
                </a:xfrm>
              </p:grpSpPr>
              <p:sp>
                <p:nvSpPr>
                  <p:cNvPr id="9244" name="Line 66"/>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45" name="Line 67"/>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9241" name="Text Box 68"/>
              <p:cNvSpPr txBox="1">
                <a:spLocks noChangeArrowheads="1"/>
              </p:cNvSpPr>
              <p:nvPr/>
            </p:nvSpPr>
            <p:spPr bwMode="auto">
              <a:xfrm>
                <a:off x="2424" y="812"/>
                <a:ext cx="515"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600" b="1"/>
                  <a:t>HNF</a:t>
                </a:r>
              </a:p>
            </p:txBody>
          </p:sp>
        </p:grpSp>
        <p:sp>
          <p:nvSpPr>
            <p:cNvPr id="9239" name="Text Box 69"/>
            <p:cNvSpPr txBox="1">
              <a:spLocks noChangeArrowheads="1"/>
            </p:cNvSpPr>
            <p:nvPr/>
          </p:nvSpPr>
          <p:spPr bwMode="auto">
            <a:xfrm>
              <a:off x="2427" y="3483"/>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800" b="1"/>
                <a:t>(-)</a:t>
              </a:r>
            </a:p>
          </p:txBody>
        </p:sp>
      </p:grpSp>
      <p:sp>
        <p:nvSpPr>
          <p:cNvPr id="199750" name="Text Box 70"/>
          <p:cNvSpPr txBox="1">
            <a:spLocks noChangeArrowheads="1"/>
          </p:cNvSpPr>
          <p:nvPr/>
        </p:nvSpPr>
        <p:spPr bwMode="auto">
          <a:xfrm>
            <a:off x="4398963" y="5084763"/>
            <a:ext cx="3636962" cy="9525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Char char="•"/>
            </a:pPr>
            <a:r>
              <a:rPr lang="de-AT" altLang="de-DE" sz="1400" b="1" dirty="0">
                <a:solidFill>
                  <a:schemeClr val="bg1"/>
                </a:solidFill>
              </a:rPr>
              <a:t> HIGHLAND NATIONAL FRONT (HNF)</a:t>
            </a:r>
          </a:p>
          <a:p>
            <a:pPr eaLnBrk="1" hangingPunct="1">
              <a:spcBef>
                <a:spcPct val="50000"/>
              </a:spcBef>
              <a:buFontTx/>
              <a:buChar char="•"/>
            </a:pPr>
            <a:r>
              <a:rPr lang="de-AT" altLang="de-DE" sz="1400" b="1" dirty="0">
                <a:solidFill>
                  <a:schemeClr val="bg1"/>
                </a:solidFill>
              </a:rPr>
              <a:t> </a:t>
            </a:r>
            <a:r>
              <a:rPr lang="de-AT" altLang="de-DE" sz="1400" b="1" dirty="0" err="1" smtClean="0">
                <a:solidFill>
                  <a:schemeClr val="bg1"/>
                </a:solidFill>
              </a:rPr>
              <a:t>nationalist</a:t>
            </a:r>
            <a:r>
              <a:rPr lang="de-AT" altLang="de-DE" sz="1400" b="1" dirty="0" smtClean="0">
                <a:solidFill>
                  <a:schemeClr val="bg1"/>
                </a:solidFill>
              </a:rPr>
              <a:t> </a:t>
            </a:r>
            <a:r>
              <a:rPr lang="de-AT" altLang="de-DE" sz="1400" b="1" dirty="0" err="1" smtClean="0">
                <a:solidFill>
                  <a:schemeClr val="bg1"/>
                </a:solidFill>
              </a:rPr>
              <a:t>movement</a:t>
            </a:r>
            <a:endParaRPr lang="de-AT" altLang="de-DE" sz="1400" b="1" dirty="0">
              <a:solidFill>
                <a:schemeClr val="bg1"/>
              </a:solidFill>
            </a:endParaRPr>
          </a:p>
          <a:p>
            <a:pPr eaLnBrk="1" hangingPunct="1">
              <a:spcBef>
                <a:spcPct val="50000"/>
              </a:spcBef>
              <a:buFontTx/>
              <a:buChar char="•"/>
            </a:pPr>
            <a:r>
              <a:rPr lang="de-AT" altLang="de-DE" sz="1400" b="1" dirty="0">
                <a:solidFill>
                  <a:schemeClr val="bg1"/>
                </a:solidFill>
              </a:rPr>
              <a:t> </a:t>
            </a:r>
            <a:r>
              <a:rPr lang="de-AT" altLang="de-DE" sz="1400" b="1" u="sng" dirty="0" err="1" smtClean="0">
                <a:solidFill>
                  <a:schemeClr val="bg1"/>
                </a:solidFill>
              </a:rPr>
              <a:t>Aim</a:t>
            </a:r>
            <a:r>
              <a:rPr lang="de-AT" altLang="de-DE" sz="1400" b="1" dirty="0" smtClean="0">
                <a:solidFill>
                  <a:schemeClr val="bg1"/>
                </a:solidFill>
              </a:rPr>
              <a:t>: </a:t>
            </a:r>
            <a:r>
              <a:rPr lang="de-AT" altLang="de-DE" sz="1400" b="1" dirty="0">
                <a:solidFill>
                  <a:schemeClr val="bg1"/>
                </a:solidFill>
              </a:rPr>
              <a:t>„mono- </a:t>
            </a:r>
            <a:r>
              <a:rPr lang="de-AT" altLang="de-DE" sz="1400" b="1" dirty="0" err="1" smtClean="0">
                <a:solidFill>
                  <a:schemeClr val="bg1"/>
                </a:solidFill>
              </a:rPr>
              <a:t>ethnic</a:t>
            </a:r>
            <a:r>
              <a:rPr lang="de-AT" altLang="de-DE" sz="1400" b="1" dirty="0" smtClean="0">
                <a:solidFill>
                  <a:schemeClr val="bg1"/>
                </a:solidFill>
              </a:rPr>
              <a:t> HIGHLAND</a:t>
            </a:r>
            <a:r>
              <a:rPr lang="de-AT" altLang="de-DE" sz="1400" b="1" dirty="0">
                <a:solidFill>
                  <a:schemeClr val="bg1"/>
                </a:solidFill>
              </a:rPr>
              <a:t>“</a:t>
            </a:r>
          </a:p>
        </p:txBody>
      </p:sp>
    </p:spTree>
    <p:extLst>
      <p:ext uri="{BB962C8B-B14F-4D97-AF65-F5344CB8AC3E}">
        <p14:creationId xmlns:p14="http://schemas.microsoft.com/office/powerpoint/2010/main" val="564391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99738"/>
                                        </p:tgtEl>
                                        <p:attrNameLst>
                                          <p:attrName>style.visibility</p:attrName>
                                        </p:attrNameLst>
                                      </p:cBhvr>
                                      <p:to>
                                        <p:strVal val="visible"/>
                                      </p:to>
                                    </p:set>
                                    <p:animEffect transition="in" filter="blinds(horizontal)">
                                      <p:cBhvr>
                                        <p:cTn id="7" dur="500"/>
                                        <p:tgtEl>
                                          <p:spTgt spid="19973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9708"/>
                                        </p:tgtEl>
                                        <p:attrNameLst>
                                          <p:attrName>style.visibility</p:attrName>
                                        </p:attrNameLst>
                                      </p:cBhvr>
                                      <p:to>
                                        <p:strVal val="visible"/>
                                      </p:to>
                                    </p:set>
                                    <p:animEffect transition="in" filter="blinds(horizontal)">
                                      <p:cBhvr>
                                        <p:cTn id="11" dur="500"/>
                                        <p:tgtEl>
                                          <p:spTgt spid="19970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99750"/>
                                        </p:tgtEl>
                                        <p:attrNameLst>
                                          <p:attrName>style.visibility</p:attrName>
                                        </p:attrNameLst>
                                      </p:cBhvr>
                                      <p:to>
                                        <p:strVal val="visible"/>
                                      </p:to>
                                    </p:set>
                                    <p:animEffect transition="in" filter="blinds(horizontal)">
                                      <p:cBhvr>
                                        <p:cTn id="14" dur="500"/>
                                        <p:tgtEl>
                                          <p:spTgt spid="19975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99709"/>
                                        </p:tgtEl>
                                        <p:attrNameLst>
                                          <p:attrName>style.visibility</p:attrName>
                                        </p:attrNameLst>
                                      </p:cBhvr>
                                      <p:to>
                                        <p:strVal val="visible"/>
                                      </p:to>
                                    </p:set>
                                    <p:animEffect transition="in" filter="blinds(horizontal)">
                                      <p:cBhvr>
                                        <p:cTn id="17" dur="500"/>
                                        <p:tgtEl>
                                          <p:spTgt spid="19970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9700"/>
                                        </p:tgtEl>
                                        <p:attrNameLst>
                                          <p:attrName>style.visibility</p:attrName>
                                        </p:attrNameLst>
                                      </p:cBhvr>
                                      <p:to>
                                        <p:strVal val="visible"/>
                                      </p:to>
                                    </p:set>
                                    <p:animEffect transition="in" filter="blinds(horizontal)">
                                      <p:cBhvr>
                                        <p:cTn id="20" dur="500"/>
                                        <p:tgtEl>
                                          <p:spTgt spid="19970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99701"/>
                                        </p:tgtEl>
                                        <p:attrNameLst>
                                          <p:attrName>style.visibility</p:attrName>
                                        </p:attrNameLst>
                                      </p:cBhvr>
                                      <p:to>
                                        <p:strVal val="visible"/>
                                      </p:to>
                                    </p:set>
                                    <p:animEffect transition="in" filter="blinds(horizontal)">
                                      <p:cBhvr>
                                        <p:cTn id="23" dur="500"/>
                                        <p:tgtEl>
                                          <p:spTgt spid="199701"/>
                                        </p:tgtEl>
                                      </p:cBhvr>
                                    </p:animEffect>
                                  </p:childTnLst>
                                </p:cTn>
                              </p:par>
                              <p:par>
                                <p:cTn id="24" presetID="3" presetClass="entr" presetSubtype="10" fill="hold" nodeType="withEffect">
                                  <p:stCondLst>
                                    <p:cond delay="0"/>
                                  </p:stCondLst>
                                  <p:childTnLst>
                                    <p:set>
                                      <p:cBhvr>
                                        <p:cTn id="25" dur="1" fill="hold">
                                          <p:stCondLst>
                                            <p:cond delay="0"/>
                                          </p:stCondLst>
                                        </p:cTn>
                                        <p:tgtEl>
                                          <p:spTgt spid="199685"/>
                                        </p:tgtEl>
                                        <p:attrNameLst>
                                          <p:attrName>style.visibility</p:attrName>
                                        </p:attrNameLst>
                                      </p:cBhvr>
                                      <p:to>
                                        <p:strVal val="visible"/>
                                      </p:to>
                                    </p:set>
                                    <p:animEffect transition="in" filter="blinds(horizontal)">
                                      <p:cBhvr>
                                        <p:cTn id="26" dur="500"/>
                                        <p:tgtEl>
                                          <p:spTgt spid="19968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9707"/>
                                        </p:tgtEl>
                                        <p:attrNameLst>
                                          <p:attrName>style.visibility</p:attrName>
                                        </p:attrNameLst>
                                      </p:cBhvr>
                                      <p:to>
                                        <p:strVal val="visible"/>
                                      </p:to>
                                    </p:set>
                                    <p:animEffect transition="in" filter="blinds(horizontal)">
                                      <p:cBhvr>
                                        <p:cTn id="29" dur="500"/>
                                        <p:tgtEl>
                                          <p:spTgt spid="19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0" grpId="0" animBg="1"/>
      <p:bldP spid="199701" grpId="0" animBg="1"/>
      <p:bldP spid="199707" grpId="0"/>
      <p:bldP spid="199708" grpId="0" animBg="1"/>
      <p:bldP spid="199709" grpId="0" animBg="1"/>
      <p:bldP spid="1997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44EDD18D-7ECE-46C4-9C74-7229C9A3ED2C}" type="slidenum">
              <a:rPr lang="de-AT" altLang="de-DE" sz="1600" smtClean="0">
                <a:solidFill>
                  <a:schemeClr val="bg1"/>
                </a:solidFill>
              </a:rPr>
              <a:pPr algn="ctr">
                <a:spcBef>
                  <a:spcPct val="0"/>
                </a:spcBef>
                <a:buFontTx/>
                <a:buNone/>
              </a:pPr>
              <a:t>23</a:t>
            </a:fld>
            <a:endParaRPr lang="de-AT" altLang="de-DE" sz="1600" smtClean="0">
              <a:solidFill>
                <a:schemeClr val="bg1"/>
              </a:solidFill>
            </a:endParaRPr>
          </a:p>
        </p:txBody>
      </p:sp>
      <p:sp>
        <p:nvSpPr>
          <p:cNvPr id="12291" name="Rectangle 2"/>
          <p:cNvSpPr>
            <a:spLocks noGrp="1" noChangeArrowheads="1"/>
          </p:cNvSpPr>
          <p:nvPr>
            <p:ph type="body" idx="1"/>
          </p:nvPr>
        </p:nvSpPr>
        <p:spPr>
          <a:xfrm>
            <a:off x="431800" y="4581128"/>
            <a:ext cx="8280400" cy="1296144"/>
          </a:xfrm>
        </p:spPr>
        <p:txBody>
          <a:bodyPr/>
          <a:lstStyle/>
          <a:p>
            <a:pPr algn="ctr">
              <a:buFontTx/>
              <a:buNone/>
            </a:pPr>
            <a:r>
              <a:rPr lang="de-AT" altLang="de-DE" b="1" dirty="0" smtClean="0"/>
              <a:t>PLANNING </a:t>
            </a:r>
            <a:r>
              <a:rPr lang="de-AT" altLang="de-DE" b="1" dirty="0" err="1" smtClean="0"/>
              <a:t>of</a:t>
            </a:r>
            <a:r>
              <a:rPr lang="de-AT" altLang="de-DE" b="1" dirty="0" smtClean="0"/>
              <a:t> </a:t>
            </a:r>
            <a:r>
              <a:rPr lang="de-AT" altLang="de-DE" b="1" dirty="0" err="1" smtClean="0"/>
              <a:t>the</a:t>
            </a:r>
            <a:r>
              <a:rPr lang="de-AT" altLang="de-DE" b="1" dirty="0" smtClean="0"/>
              <a:t> </a:t>
            </a:r>
          </a:p>
          <a:p>
            <a:pPr algn="ctr">
              <a:buFontTx/>
              <a:buNone/>
            </a:pPr>
            <a:r>
              <a:rPr lang="de-AT" altLang="de-DE" b="1" dirty="0" smtClean="0"/>
              <a:t>EXECUTION</a:t>
            </a: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980728"/>
            <a:ext cx="5815774" cy="3312368"/>
          </a:xfrm>
          <a:prstGeom prst="rect">
            <a:avLst/>
          </a:prstGeom>
        </p:spPr>
      </p:pic>
    </p:spTree>
    <p:extLst>
      <p:ext uri="{BB962C8B-B14F-4D97-AF65-F5344CB8AC3E}">
        <p14:creationId xmlns:p14="http://schemas.microsoft.com/office/powerpoint/2010/main" val="2031946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txBox="1">
            <a:spLocks noGrp="1"/>
          </p:cNvSpPr>
          <p:nvPr/>
        </p:nvSpPr>
        <p:spPr bwMode="auto">
          <a:xfrm>
            <a:off x="4211638" y="6532563"/>
            <a:ext cx="7921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760E2746-5074-48F2-9ABD-C1045042556B}" type="slidenum">
              <a:rPr lang="de-AT" altLang="de-DE" sz="1600" b="1">
                <a:solidFill>
                  <a:schemeClr val="bg1"/>
                </a:solidFill>
              </a:rPr>
              <a:pPr algn="ctr">
                <a:spcBef>
                  <a:spcPct val="0"/>
                </a:spcBef>
                <a:buFontTx/>
                <a:buNone/>
              </a:pPr>
              <a:t>24</a:t>
            </a:fld>
            <a:endParaRPr lang="de-AT" altLang="de-DE" sz="1600" b="1">
              <a:solidFill>
                <a:schemeClr val="bg1"/>
              </a:solidFill>
            </a:endParaRPr>
          </a:p>
        </p:txBody>
      </p:sp>
      <p:sp>
        <p:nvSpPr>
          <p:cNvPr id="12291" name="Rectangle 2"/>
          <p:cNvSpPr>
            <a:spLocks noChangeArrowheads="1"/>
          </p:cNvSpPr>
          <p:nvPr/>
        </p:nvSpPr>
        <p:spPr bwMode="auto">
          <a:xfrm>
            <a:off x="6804025" y="2565400"/>
            <a:ext cx="2160588" cy="3671888"/>
          </a:xfrm>
          <a:prstGeom prst="rect">
            <a:avLst/>
          </a:prstGeom>
          <a:solidFill>
            <a:schemeClr val="bg1"/>
          </a:solidFill>
          <a:ln w="3175" algn="ctr">
            <a:solidFill>
              <a:schemeClr val="tx1"/>
            </a:solidFill>
            <a:miter lim="800000"/>
            <a:headEnd/>
            <a:tailEnd/>
          </a:ln>
          <a:effectLst>
            <a:outerShdw dist="107763" dir="2700000" algn="ctr" rotWithShape="0">
              <a:srgbClr val="808080">
                <a:alpha val="50000"/>
              </a:srgbClr>
            </a:outerShdw>
          </a:effec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292" name="Rectangle 4"/>
          <p:cNvSpPr>
            <a:spLocks noChangeArrowheads="1"/>
          </p:cNvSpPr>
          <p:nvPr/>
        </p:nvSpPr>
        <p:spPr bwMode="auto">
          <a:xfrm>
            <a:off x="50800" y="2565400"/>
            <a:ext cx="3492500" cy="3671888"/>
          </a:xfrm>
          <a:prstGeom prst="rect">
            <a:avLst/>
          </a:prstGeom>
          <a:solidFill>
            <a:srgbClr val="3366FF"/>
          </a:solidFill>
          <a:ln w="3175" algn="ctr">
            <a:solidFill>
              <a:schemeClr val="tx1"/>
            </a:solidFill>
            <a:miter lim="800000"/>
            <a:headEnd/>
            <a:tailEnd/>
          </a:ln>
          <a:effectLst>
            <a:outerShdw dist="107763" dir="2700000" algn="ctr" rotWithShape="0">
              <a:srgbClr val="808080">
                <a:alpha val="50000"/>
              </a:srgbClr>
            </a:outerShdw>
          </a:effec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2293" name="Group 5"/>
          <p:cNvGrpSpPr>
            <a:grpSpLocks/>
          </p:cNvGrpSpPr>
          <p:nvPr/>
        </p:nvGrpSpPr>
        <p:grpSpPr bwMode="auto">
          <a:xfrm>
            <a:off x="3843338" y="765175"/>
            <a:ext cx="1363662" cy="908050"/>
            <a:chOff x="2245" y="572"/>
            <a:chExt cx="859" cy="572"/>
          </a:xfrm>
        </p:grpSpPr>
        <p:grpSp>
          <p:nvGrpSpPr>
            <p:cNvPr id="12486" name="Group 6"/>
            <p:cNvGrpSpPr>
              <a:grpSpLocks/>
            </p:cNvGrpSpPr>
            <p:nvPr/>
          </p:nvGrpSpPr>
          <p:grpSpPr bwMode="auto">
            <a:xfrm>
              <a:off x="2245" y="693"/>
              <a:ext cx="859" cy="451"/>
              <a:chOff x="671" y="672"/>
              <a:chExt cx="677" cy="353"/>
            </a:xfrm>
          </p:grpSpPr>
          <p:sp>
            <p:nvSpPr>
              <p:cNvPr id="12494" name="Rectangle 7"/>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95" name="Text Box 8"/>
              <p:cNvSpPr txBox="1">
                <a:spLocks noChangeArrowheads="1"/>
              </p:cNvSpPr>
              <p:nvPr/>
            </p:nvSpPr>
            <p:spPr bwMode="auto">
              <a:xfrm>
                <a:off x="671" y="890"/>
                <a:ext cx="13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6</a:t>
                </a:r>
                <a:endParaRPr lang="de-AT" altLang="de-DE" sz="1800">
                  <a:cs typeface="Arial" charset="0"/>
                </a:endParaRPr>
              </a:p>
            </p:txBody>
          </p:sp>
          <p:sp>
            <p:nvSpPr>
              <p:cNvPr id="12496" name="Text Box 9"/>
              <p:cNvSpPr txBox="1">
                <a:spLocks noChangeArrowheads="1"/>
              </p:cNvSpPr>
              <p:nvPr/>
            </p:nvSpPr>
            <p:spPr bwMode="auto">
              <a:xfrm>
                <a:off x="1256" y="843"/>
                <a:ext cx="9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cs typeface="Arial" charset="0"/>
                </a:endParaRPr>
              </a:p>
            </p:txBody>
          </p:sp>
        </p:grpSp>
        <p:grpSp>
          <p:nvGrpSpPr>
            <p:cNvPr id="12487" name="Group 10"/>
            <p:cNvGrpSpPr>
              <a:grpSpLocks/>
            </p:cNvGrpSpPr>
            <p:nvPr/>
          </p:nvGrpSpPr>
          <p:grpSpPr bwMode="auto">
            <a:xfrm>
              <a:off x="2373" y="693"/>
              <a:ext cx="670" cy="429"/>
              <a:chOff x="576" y="672"/>
              <a:chExt cx="528" cy="336"/>
            </a:xfrm>
          </p:grpSpPr>
          <p:sp>
            <p:nvSpPr>
              <p:cNvPr id="12492" name="Line 11"/>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93" name="Line 12"/>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488" name="AutoShape 13"/>
            <p:cNvSpPr>
              <a:spLocks noChangeArrowheads="1"/>
            </p:cNvSpPr>
            <p:nvPr/>
          </p:nvSpPr>
          <p:spPr bwMode="auto">
            <a:xfrm>
              <a:off x="2613" y="997"/>
              <a:ext cx="183" cy="12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2489" name="Group 14"/>
            <p:cNvGrpSpPr>
              <a:grpSpLocks/>
            </p:cNvGrpSpPr>
            <p:nvPr/>
          </p:nvGrpSpPr>
          <p:grpSpPr bwMode="auto">
            <a:xfrm>
              <a:off x="2643" y="572"/>
              <a:ext cx="122" cy="123"/>
              <a:chOff x="1776" y="1200"/>
              <a:chExt cx="96" cy="96"/>
            </a:xfrm>
          </p:grpSpPr>
          <p:sp>
            <p:nvSpPr>
              <p:cNvPr id="12490" name="Line 15"/>
              <p:cNvSpPr>
                <a:spLocks noChangeShapeType="1"/>
              </p:cNvSpPr>
              <p:nvPr/>
            </p:nvSpPr>
            <p:spPr bwMode="auto">
              <a:xfrm>
                <a:off x="1776" y="120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91" name="Line 16"/>
              <p:cNvSpPr>
                <a:spLocks noChangeShapeType="1"/>
              </p:cNvSpPr>
              <p:nvPr/>
            </p:nvSpPr>
            <p:spPr bwMode="auto">
              <a:xfrm flipH="1">
                <a:off x="1776" y="120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2294" name="Group 29"/>
          <p:cNvGrpSpPr>
            <a:grpSpLocks/>
          </p:cNvGrpSpPr>
          <p:nvPr/>
        </p:nvGrpSpPr>
        <p:grpSpPr bwMode="auto">
          <a:xfrm>
            <a:off x="1403350" y="4724400"/>
            <a:ext cx="898525" cy="585788"/>
            <a:chOff x="3185" y="1079"/>
            <a:chExt cx="542" cy="369"/>
          </a:xfrm>
        </p:grpSpPr>
        <p:grpSp>
          <p:nvGrpSpPr>
            <p:cNvPr id="12481" name="Group 30"/>
            <p:cNvGrpSpPr>
              <a:grpSpLocks/>
            </p:cNvGrpSpPr>
            <p:nvPr/>
          </p:nvGrpSpPr>
          <p:grpSpPr bwMode="auto">
            <a:xfrm>
              <a:off x="3185" y="1131"/>
              <a:ext cx="542" cy="317"/>
              <a:chOff x="1406" y="2453"/>
              <a:chExt cx="789" cy="481"/>
            </a:xfrm>
          </p:grpSpPr>
          <p:sp>
            <p:nvSpPr>
              <p:cNvPr id="12483" name="Rectangle 31"/>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ALO</a:t>
                </a:r>
              </a:p>
            </p:txBody>
          </p:sp>
          <p:sp>
            <p:nvSpPr>
              <p:cNvPr id="12484" name="Text Box 32"/>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85" name="Text Box 33"/>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2482" name="Oval 34"/>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12295" name="Group 29"/>
          <p:cNvGrpSpPr>
            <a:grpSpLocks/>
          </p:cNvGrpSpPr>
          <p:nvPr/>
        </p:nvGrpSpPr>
        <p:grpSpPr bwMode="auto">
          <a:xfrm>
            <a:off x="263525" y="4791075"/>
            <a:ext cx="609600" cy="369888"/>
            <a:chOff x="1090" y="2700"/>
            <a:chExt cx="384" cy="233"/>
          </a:xfrm>
        </p:grpSpPr>
        <p:sp>
          <p:nvSpPr>
            <p:cNvPr id="12479" name="Rectangle 44"/>
            <p:cNvSpPr>
              <a:spLocks noChangeArrowheads="1"/>
            </p:cNvSpPr>
            <p:nvPr/>
          </p:nvSpPr>
          <p:spPr bwMode="auto">
            <a:xfrm>
              <a:off x="1090" y="2700"/>
              <a:ext cx="384" cy="233"/>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80" name="AutoShape 47"/>
            <p:cNvSpPr>
              <a:spLocks noChangeArrowheads="1"/>
            </p:cNvSpPr>
            <p:nvPr/>
          </p:nvSpPr>
          <p:spPr bwMode="auto">
            <a:xfrm rot="-5400000">
              <a:off x="1226" y="2725"/>
              <a:ext cx="97" cy="177"/>
            </a:xfrm>
            <a:prstGeom prst="flowChartCollat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sp>
        <p:nvSpPr>
          <p:cNvPr id="12296" name="Text Box 49"/>
          <p:cNvSpPr txBox="1">
            <a:spLocks noChangeArrowheads="1"/>
          </p:cNvSpPr>
          <p:nvPr/>
        </p:nvSpPr>
        <p:spPr bwMode="auto">
          <a:xfrm>
            <a:off x="7019925" y="3524250"/>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DE" altLang="de-DE" sz="1400"/>
          </a:p>
        </p:txBody>
      </p:sp>
      <p:sp>
        <p:nvSpPr>
          <p:cNvPr id="12297" name="Line 50"/>
          <p:cNvSpPr>
            <a:spLocks noChangeShapeType="1"/>
          </p:cNvSpPr>
          <p:nvPr/>
        </p:nvSpPr>
        <p:spPr bwMode="auto">
          <a:xfrm>
            <a:off x="1847850" y="2349500"/>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298" name="Line 51"/>
          <p:cNvSpPr>
            <a:spLocks noChangeShapeType="1"/>
          </p:cNvSpPr>
          <p:nvPr/>
        </p:nvSpPr>
        <p:spPr bwMode="auto">
          <a:xfrm>
            <a:off x="4572000" y="1630363"/>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2299" name="Group 52"/>
          <p:cNvGrpSpPr>
            <a:grpSpLocks/>
          </p:cNvGrpSpPr>
          <p:nvPr/>
        </p:nvGrpSpPr>
        <p:grpSpPr bwMode="auto">
          <a:xfrm>
            <a:off x="8121650" y="5513388"/>
            <a:ext cx="608013" cy="420687"/>
            <a:chOff x="3470" y="2478"/>
            <a:chExt cx="383" cy="265"/>
          </a:xfrm>
        </p:grpSpPr>
        <p:sp>
          <p:nvSpPr>
            <p:cNvPr id="12475" name="Rectangle 53"/>
            <p:cNvSpPr>
              <a:spLocks noChangeArrowheads="1"/>
            </p:cNvSpPr>
            <p:nvPr/>
          </p:nvSpPr>
          <p:spPr bwMode="auto">
            <a:xfrm>
              <a:off x="3470" y="2525"/>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76" name="Oval 54"/>
            <p:cNvSpPr>
              <a:spLocks noChangeArrowheads="1"/>
            </p:cNvSpPr>
            <p:nvPr/>
          </p:nvSpPr>
          <p:spPr bwMode="auto">
            <a:xfrm>
              <a:off x="3593" y="2478"/>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77" name="Oval 55"/>
            <p:cNvSpPr>
              <a:spLocks noChangeArrowheads="1"/>
            </p:cNvSpPr>
            <p:nvPr/>
          </p:nvSpPr>
          <p:spPr bwMode="auto">
            <a:xfrm>
              <a:off x="3686" y="2478"/>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78" name="Text Box 56"/>
            <p:cNvSpPr txBox="1">
              <a:spLocks noChangeArrowheads="1"/>
            </p:cNvSpPr>
            <p:nvPr/>
          </p:nvSpPr>
          <p:spPr bwMode="auto">
            <a:xfrm>
              <a:off x="3509" y="2537"/>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a:t>MP</a:t>
              </a:r>
            </a:p>
          </p:txBody>
        </p:sp>
      </p:grpSp>
      <p:sp>
        <p:nvSpPr>
          <p:cNvPr id="12300" name="Line 109"/>
          <p:cNvSpPr>
            <a:spLocks noChangeShapeType="1"/>
          </p:cNvSpPr>
          <p:nvPr/>
        </p:nvSpPr>
        <p:spPr bwMode="auto">
          <a:xfrm>
            <a:off x="7812088" y="2344738"/>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01" name="Text Box 110"/>
          <p:cNvSpPr txBox="1">
            <a:spLocks noChangeArrowheads="1"/>
          </p:cNvSpPr>
          <p:nvPr/>
        </p:nvSpPr>
        <p:spPr bwMode="auto">
          <a:xfrm>
            <a:off x="6783388" y="2565400"/>
            <a:ext cx="21415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600" b="1" dirty="0" smtClean="0"/>
              <a:t>Real </a:t>
            </a:r>
            <a:r>
              <a:rPr lang="de-AT" altLang="de-DE" sz="1600" b="1" dirty="0" err="1" smtClean="0"/>
              <a:t>life</a:t>
            </a:r>
            <a:r>
              <a:rPr lang="de-AT" altLang="de-DE" sz="1600" b="1" dirty="0" smtClean="0"/>
              <a:t> </a:t>
            </a:r>
            <a:r>
              <a:rPr lang="de-AT" altLang="de-DE" sz="1600" b="1" dirty="0" err="1" smtClean="0"/>
              <a:t>support</a:t>
            </a:r>
            <a:r>
              <a:rPr lang="de-AT" altLang="de-DE" sz="1600" b="1" dirty="0" smtClean="0"/>
              <a:t>, </a:t>
            </a:r>
            <a:r>
              <a:rPr lang="de-AT" altLang="de-DE" sz="1600" b="1" dirty="0" err="1" smtClean="0"/>
              <a:t>Safety</a:t>
            </a:r>
            <a:r>
              <a:rPr lang="de-AT" altLang="de-DE" sz="1600" b="1" dirty="0" smtClean="0"/>
              <a:t> </a:t>
            </a:r>
            <a:r>
              <a:rPr lang="de-AT" altLang="de-DE" sz="1600" b="1" dirty="0" err="1" smtClean="0"/>
              <a:t>organisation</a:t>
            </a:r>
            <a:endParaRPr lang="de-AT" altLang="de-DE" sz="1600" b="1" dirty="0"/>
          </a:p>
        </p:txBody>
      </p:sp>
      <p:grpSp>
        <p:nvGrpSpPr>
          <p:cNvPr id="12302" name="Group 123"/>
          <p:cNvGrpSpPr>
            <a:grpSpLocks/>
          </p:cNvGrpSpPr>
          <p:nvPr/>
        </p:nvGrpSpPr>
        <p:grpSpPr bwMode="auto">
          <a:xfrm>
            <a:off x="1476375" y="4076700"/>
            <a:ext cx="835025" cy="525463"/>
            <a:chOff x="735" y="2083"/>
            <a:chExt cx="526" cy="331"/>
          </a:xfrm>
        </p:grpSpPr>
        <p:sp>
          <p:nvSpPr>
            <p:cNvPr id="12467" name="Rectangle 124"/>
            <p:cNvSpPr>
              <a:spLocks noChangeArrowheads="1"/>
            </p:cNvSpPr>
            <p:nvPr/>
          </p:nvSpPr>
          <p:spPr bwMode="auto">
            <a:xfrm>
              <a:off x="735" y="2133"/>
              <a:ext cx="385" cy="223"/>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68" name="Text Box 125"/>
            <p:cNvSpPr txBox="1">
              <a:spLocks noChangeArrowheads="1"/>
            </p:cNvSpPr>
            <p:nvPr/>
          </p:nvSpPr>
          <p:spPr bwMode="auto">
            <a:xfrm>
              <a:off x="1083" y="222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2</a:t>
              </a:r>
            </a:p>
          </p:txBody>
        </p:sp>
        <p:sp>
          <p:nvSpPr>
            <p:cNvPr id="12469" name="AutoShape 126"/>
            <p:cNvSpPr>
              <a:spLocks noChangeArrowheads="1"/>
            </p:cNvSpPr>
            <p:nvPr/>
          </p:nvSpPr>
          <p:spPr bwMode="auto">
            <a:xfrm>
              <a:off x="870" y="2293"/>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70" name="Freeform 127"/>
            <p:cNvSpPr>
              <a:spLocks/>
            </p:cNvSpPr>
            <p:nvPr/>
          </p:nvSpPr>
          <p:spPr bwMode="auto">
            <a:xfrm>
              <a:off x="798" y="2202"/>
              <a:ext cx="245" cy="64"/>
            </a:xfrm>
            <a:custGeom>
              <a:avLst/>
              <a:gdLst>
                <a:gd name="T0" fmla="*/ 0 w 288"/>
                <a:gd name="T1" fmla="*/ 12 h 144"/>
                <a:gd name="T2" fmla="*/ 0 w 288"/>
                <a:gd name="T3" fmla="*/ 0 h 144"/>
                <a:gd name="T4" fmla="*/ 89 w 288"/>
                <a:gd name="T5" fmla="*/ 0 h 144"/>
                <a:gd name="T6" fmla="*/ 89 w 288"/>
                <a:gd name="T7" fmla="*/ 12 h 144"/>
                <a:gd name="T8" fmla="*/ 89 w 288"/>
                <a:gd name="T9" fmla="*/ 0 h 144"/>
                <a:gd name="T10" fmla="*/ 177 w 288"/>
                <a:gd name="T11" fmla="*/ 0 h 144"/>
                <a:gd name="T12" fmla="*/ 177 w 288"/>
                <a:gd name="T13" fmla="*/ 12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44">
                  <a:moveTo>
                    <a:pt x="0" y="144"/>
                  </a:moveTo>
                  <a:lnTo>
                    <a:pt x="0" y="0"/>
                  </a:lnTo>
                  <a:lnTo>
                    <a:pt x="144" y="0"/>
                  </a:lnTo>
                  <a:lnTo>
                    <a:pt x="144" y="144"/>
                  </a:lnTo>
                  <a:lnTo>
                    <a:pt x="144" y="0"/>
                  </a:lnTo>
                  <a:lnTo>
                    <a:pt x="288" y="0"/>
                  </a:lnTo>
                  <a:lnTo>
                    <a:pt x="288" y="14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2471" name="Group 128"/>
            <p:cNvGrpSpPr>
              <a:grpSpLocks/>
            </p:cNvGrpSpPr>
            <p:nvPr/>
          </p:nvGrpSpPr>
          <p:grpSpPr bwMode="auto">
            <a:xfrm>
              <a:off x="817" y="2083"/>
              <a:ext cx="240" cy="48"/>
              <a:chOff x="1632" y="672"/>
              <a:chExt cx="240" cy="48"/>
            </a:xfrm>
          </p:grpSpPr>
          <p:sp>
            <p:nvSpPr>
              <p:cNvPr id="12472" name="Oval 129"/>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73" name="Oval 130"/>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74" name="Oval 131"/>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grpSp>
        <p:nvGrpSpPr>
          <p:cNvPr id="12303" name="Group 141"/>
          <p:cNvGrpSpPr>
            <a:grpSpLocks/>
          </p:cNvGrpSpPr>
          <p:nvPr/>
        </p:nvGrpSpPr>
        <p:grpSpPr bwMode="auto">
          <a:xfrm>
            <a:off x="7019925" y="4865688"/>
            <a:ext cx="839788" cy="557212"/>
            <a:chOff x="1438" y="2667"/>
            <a:chExt cx="595" cy="400"/>
          </a:xfrm>
        </p:grpSpPr>
        <p:sp>
          <p:nvSpPr>
            <p:cNvPr id="12460" name="Rectangle 142"/>
            <p:cNvSpPr>
              <a:spLocks noChangeArrowheads="1"/>
            </p:cNvSpPr>
            <p:nvPr/>
          </p:nvSpPr>
          <p:spPr bwMode="auto">
            <a:xfrm>
              <a:off x="1523" y="2737"/>
              <a:ext cx="424" cy="255"/>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61" name="Text Box 143"/>
            <p:cNvSpPr txBox="1">
              <a:spLocks noChangeArrowheads="1"/>
            </p:cNvSpPr>
            <p:nvPr/>
          </p:nvSpPr>
          <p:spPr bwMode="auto">
            <a:xfrm>
              <a:off x="1438" y="2870"/>
              <a:ext cx="130"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2462" name="Text Box 144"/>
            <p:cNvSpPr txBox="1">
              <a:spLocks noChangeArrowheads="1"/>
            </p:cNvSpPr>
            <p:nvPr/>
          </p:nvSpPr>
          <p:spPr bwMode="auto">
            <a:xfrm>
              <a:off x="1903" y="2877"/>
              <a:ext cx="130"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100" b="1"/>
            </a:p>
          </p:txBody>
        </p:sp>
        <p:grpSp>
          <p:nvGrpSpPr>
            <p:cNvPr id="12463" name="Group 145"/>
            <p:cNvGrpSpPr>
              <a:grpSpLocks/>
            </p:cNvGrpSpPr>
            <p:nvPr/>
          </p:nvGrpSpPr>
          <p:grpSpPr bwMode="auto">
            <a:xfrm>
              <a:off x="1709" y="2667"/>
              <a:ext cx="38" cy="73"/>
              <a:chOff x="2688" y="768"/>
              <a:chExt cx="48" cy="96"/>
            </a:xfrm>
          </p:grpSpPr>
          <p:sp>
            <p:nvSpPr>
              <p:cNvPr id="12465" name="Line 146"/>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66" name="Line 147"/>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464" name="Freeform 148"/>
            <p:cNvSpPr>
              <a:spLocks/>
            </p:cNvSpPr>
            <p:nvPr/>
          </p:nvSpPr>
          <p:spPr bwMode="auto">
            <a:xfrm>
              <a:off x="1527" y="2737"/>
              <a:ext cx="423" cy="255"/>
            </a:xfrm>
            <a:custGeom>
              <a:avLst/>
              <a:gdLst>
                <a:gd name="T0" fmla="*/ 0 w 480"/>
                <a:gd name="T1" fmla="*/ 0 h 288"/>
                <a:gd name="T2" fmla="*/ 165 w 480"/>
                <a:gd name="T3" fmla="*/ 134 h 288"/>
                <a:gd name="T4" fmla="*/ 165 w 480"/>
                <a:gd name="T5" fmla="*/ 66 h 288"/>
                <a:gd name="T6" fmla="*/ 329 w 480"/>
                <a:gd name="T7" fmla="*/ 20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88">
                  <a:moveTo>
                    <a:pt x="0" y="0"/>
                  </a:moveTo>
                  <a:lnTo>
                    <a:pt x="240" y="192"/>
                  </a:lnTo>
                  <a:lnTo>
                    <a:pt x="240" y="96"/>
                  </a:lnTo>
                  <a:lnTo>
                    <a:pt x="480" y="28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2304" name="Group 149"/>
          <p:cNvGrpSpPr>
            <a:grpSpLocks/>
          </p:cNvGrpSpPr>
          <p:nvPr/>
        </p:nvGrpSpPr>
        <p:grpSpPr bwMode="auto">
          <a:xfrm>
            <a:off x="1763713" y="692150"/>
            <a:ext cx="985837" cy="1357313"/>
            <a:chOff x="1567" y="1341"/>
            <a:chExt cx="621" cy="855"/>
          </a:xfrm>
        </p:grpSpPr>
        <p:pic>
          <p:nvPicPr>
            <p:cNvPr id="12441" name="Picture 150" descr="Eropaflag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7" y="1341"/>
              <a:ext cx="60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42" name="Group 151"/>
            <p:cNvGrpSpPr>
              <a:grpSpLocks/>
            </p:cNvGrpSpPr>
            <p:nvPr/>
          </p:nvGrpSpPr>
          <p:grpSpPr bwMode="auto">
            <a:xfrm>
              <a:off x="1579" y="1765"/>
              <a:ext cx="609" cy="431"/>
              <a:chOff x="1510" y="1996"/>
              <a:chExt cx="818" cy="557"/>
            </a:xfrm>
          </p:grpSpPr>
          <p:grpSp>
            <p:nvGrpSpPr>
              <p:cNvPr id="12443" name="Group 152"/>
              <p:cNvGrpSpPr>
                <a:grpSpLocks/>
              </p:cNvGrpSpPr>
              <p:nvPr/>
            </p:nvGrpSpPr>
            <p:grpSpPr bwMode="auto">
              <a:xfrm>
                <a:off x="1561" y="2053"/>
                <a:ext cx="767" cy="500"/>
                <a:chOff x="1585" y="2585"/>
                <a:chExt cx="767" cy="500"/>
              </a:xfrm>
            </p:grpSpPr>
            <p:grpSp>
              <p:nvGrpSpPr>
                <p:cNvPr id="12452" name="Group 153"/>
                <p:cNvGrpSpPr>
                  <a:grpSpLocks/>
                </p:cNvGrpSpPr>
                <p:nvPr/>
              </p:nvGrpSpPr>
              <p:grpSpPr bwMode="auto">
                <a:xfrm>
                  <a:off x="1635" y="2643"/>
                  <a:ext cx="717" cy="442"/>
                  <a:chOff x="672" y="672"/>
                  <a:chExt cx="717" cy="442"/>
                </a:xfrm>
              </p:grpSpPr>
              <p:sp>
                <p:nvSpPr>
                  <p:cNvPr id="12457" name="Rectangle 154"/>
                  <p:cNvSpPr>
                    <a:spLocks noChangeArrowheads="1"/>
                  </p:cNvSpPr>
                  <p:nvPr/>
                </p:nvSpPr>
                <p:spPr bwMode="auto">
                  <a:xfrm>
                    <a:off x="768" y="672"/>
                    <a:ext cx="528" cy="336"/>
                  </a:xfrm>
                  <a:prstGeom prst="rect">
                    <a:avLst/>
                  </a:prstGeom>
                  <a:solidFill>
                    <a:srgbClr val="33CCFF"/>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58" name="Text Box 155"/>
                  <p:cNvSpPr txBox="1">
                    <a:spLocks noChangeArrowheads="1"/>
                  </p:cNvSpPr>
                  <p:nvPr/>
                </p:nvSpPr>
                <p:spPr bwMode="auto">
                  <a:xfrm>
                    <a:off x="672" y="891"/>
                    <a:ext cx="1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59" name="Text Box 156"/>
                  <p:cNvSpPr txBox="1">
                    <a:spLocks noChangeArrowheads="1"/>
                  </p:cNvSpPr>
                  <p:nvPr/>
                </p:nvSpPr>
                <p:spPr bwMode="auto">
                  <a:xfrm>
                    <a:off x="1233" y="890"/>
                    <a:ext cx="1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nvGrpSpPr>
                <p:cNvPr id="12453" name="Group 157"/>
                <p:cNvGrpSpPr>
                  <a:grpSpLocks/>
                </p:cNvGrpSpPr>
                <p:nvPr/>
              </p:nvGrpSpPr>
              <p:grpSpPr bwMode="auto">
                <a:xfrm>
                  <a:off x="1585" y="2585"/>
                  <a:ext cx="717" cy="442"/>
                  <a:chOff x="672" y="672"/>
                  <a:chExt cx="717" cy="442"/>
                </a:xfrm>
              </p:grpSpPr>
              <p:sp>
                <p:nvSpPr>
                  <p:cNvPr id="12454" name="Rectangle 158"/>
                  <p:cNvSpPr>
                    <a:spLocks noChangeArrowheads="1"/>
                  </p:cNvSpPr>
                  <p:nvPr/>
                </p:nvSpPr>
                <p:spPr bwMode="auto">
                  <a:xfrm>
                    <a:off x="768" y="672"/>
                    <a:ext cx="528" cy="336"/>
                  </a:xfrm>
                  <a:prstGeom prst="rect">
                    <a:avLst/>
                  </a:prstGeom>
                  <a:solidFill>
                    <a:srgbClr val="33CCFF"/>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55" name="Text Box 159"/>
                  <p:cNvSpPr txBox="1">
                    <a:spLocks noChangeArrowheads="1"/>
                  </p:cNvSpPr>
                  <p:nvPr/>
                </p:nvSpPr>
                <p:spPr bwMode="auto">
                  <a:xfrm>
                    <a:off x="672" y="891"/>
                    <a:ext cx="1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56" name="Text Box 160"/>
                  <p:cNvSpPr txBox="1">
                    <a:spLocks noChangeArrowheads="1"/>
                  </p:cNvSpPr>
                  <p:nvPr/>
                </p:nvSpPr>
                <p:spPr bwMode="auto">
                  <a:xfrm>
                    <a:off x="1233" y="890"/>
                    <a:ext cx="1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grpSp>
            <p:nvGrpSpPr>
              <p:cNvPr id="12444" name="Group 161"/>
              <p:cNvGrpSpPr>
                <a:grpSpLocks/>
              </p:cNvGrpSpPr>
              <p:nvPr/>
            </p:nvGrpSpPr>
            <p:grpSpPr bwMode="auto">
              <a:xfrm>
                <a:off x="1510" y="1996"/>
                <a:ext cx="717" cy="442"/>
                <a:chOff x="672" y="672"/>
                <a:chExt cx="717" cy="442"/>
              </a:xfrm>
            </p:grpSpPr>
            <p:sp>
              <p:nvSpPr>
                <p:cNvPr id="12449" name="Rectangle 162"/>
                <p:cNvSpPr>
                  <a:spLocks noChangeArrowheads="1"/>
                </p:cNvSpPr>
                <p:nvPr/>
              </p:nvSpPr>
              <p:spPr bwMode="auto">
                <a:xfrm>
                  <a:off x="768" y="672"/>
                  <a:ext cx="528" cy="336"/>
                </a:xfrm>
                <a:prstGeom prst="rect">
                  <a:avLst/>
                </a:prstGeom>
                <a:solidFill>
                  <a:srgbClr val="33CCFF"/>
                </a:solidFill>
                <a:ln w="1905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50" name="Text Box 163"/>
                <p:cNvSpPr txBox="1">
                  <a:spLocks noChangeArrowheads="1"/>
                </p:cNvSpPr>
                <p:nvPr/>
              </p:nvSpPr>
              <p:spPr bwMode="auto">
                <a:xfrm>
                  <a:off x="672" y="891"/>
                  <a:ext cx="1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51" name="Text Box 164"/>
                <p:cNvSpPr txBox="1">
                  <a:spLocks noChangeArrowheads="1"/>
                </p:cNvSpPr>
                <p:nvPr/>
              </p:nvSpPr>
              <p:spPr bwMode="auto">
                <a:xfrm>
                  <a:off x="1233" y="890"/>
                  <a:ext cx="1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nvGrpSpPr>
              <p:cNvPr id="12445" name="Group 165"/>
              <p:cNvGrpSpPr>
                <a:grpSpLocks/>
              </p:cNvGrpSpPr>
              <p:nvPr/>
            </p:nvGrpSpPr>
            <p:grpSpPr bwMode="auto">
              <a:xfrm>
                <a:off x="1602" y="1999"/>
                <a:ext cx="528" cy="336"/>
                <a:chOff x="576" y="672"/>
                <a:chExt cx="528" cy="336"/>
              </a:xfrm>
            </p:grpSpPr>
            <p:sp>
              <p:nvSpPr>
                <p:cNvPr id="12447" name="Line 166"/>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48" name="Line 167"/>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446" name="AutoShape 168"/>
              <p:cNvSpPr>
                <a:spLocks noChangeArrowheads="1"/>
              </p:cNvSpPr>
              <p:nvPr/>
            </p:nvSpPr>
            <p:spPr bwMode="auto">
              <a:xfrm>
                <a:off x="1791" y="2236"/>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sp>
        <p:nvSpPr>
          <p:cNvPr id="12305" name="Line 169"/>
          <p:cNvSpPr>
            <a:spLocks noChangeShapeType="1"/>
          </p:cNvSpPr>
          <p:nvPr/>
        </p:nvSpPr>
        <p:spPr bwMode="auto">
          <a:xfrm>
            <a:off x="2843213" y="981075"/>
            <a:ext cx="1079500" cy="287338"/>
          </a:xfrm>
          <a:prstGeom prst="line">
            <a:avLst/>
          </a:prstGeom>
          <a:noFill/>
          <a:ln w="76200">
            <a:solidFill>
              <a:srgbClr val="FFFF00"/>
            </a:solidFill>
            <a:prstDash val="sysDot"/>
            <a:round/>
            <a:headEnd/>
            <a:tailEnd type="triangle" w="med" len="me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de-AT"/>
          </a:p>
        </p:txBody>
      </p:sp>
      <p:sp>
        <p:nvSpPr>
          <p:cNvPr id="12306" name="Line 170"/>
          <p:cNvSpPr>
            <a:spLocks noChangeShapeType="1"/>
          </p:cNvSpPr>
          <p:nvPr/>
        </p:nvSpPr>
        <p:spPr bwMode="auto">
          <a:xfrm flipH="1">
            <a:off x="1547813" y="1557338"/>
            <a:ext cx="144462" cy="935037"/>
          </a:xfrm>
          <a:prstGeom prst="line">
            <a:avLst/>
          </a:prstGeom>
          <a:noFill/>
          <a:ln w="76200">
            <a:solidFill>
              <a:srgbClr val="FFFF00"/>
            </a:solidFill>
            <a:round/>
            <a:headEnd/>
            <a:tailEnd type="triangle" w="med" len="me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de-AT"/>
          </a:p>
        </p:txBody>
      </p:sp>
      <p:sp>
        <p:nvSpPr>
          <p:cNvPr id="12307" name="Text Box 187"/>
          <p:cNvSpPr txBox="1">
            <a:spLocks noChangeArrowheads="1"/>
          </p:cNvSpPr>
          <p:nvPr/>
        </p:nvSpPr>
        <p:spPr bwMode="auto">
          <a:xfrm>
            <a:off x="5148263" y="1054100"/>
            <a:ext cx="2016125"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dirty="0" smtClean="0"/>
              <a:t>EXCON</a:t>
            </a:r>
            <a:endParaRPr lang="de-AT" altLang="de-DE" sz="1400" b="1" dirty="0"/>
          </a:p>
        </p:txBody>
      </p:sp>
      <p:grpSp>
        <p:nvGrpSpPr>
          <p:cNvPr id="12308" name="Group 82"/>
          <p:cNvGrpSpPr>
            <a:grpSpLocks/>
          </p:cNvGrpSpPr>
          <p:nvPr/>
        </p:nvGrpSpPr>
        <p:grpSpPr bwMode="auto">
          <a:xfrm>
            <a:off x="160338" y="5373688"/>
            <a:ext cx="898525" cy="585787"/>
            <a:chOff x="-890" y="1888"/>
            <a:chExt cx="566" cy="369"/>
          </a:xfrm>
        </p:grpSpPr>
        <p:grpSp>
          <p:nvGrpSpPr>
            <p:cNvPr id="12432" name="Group 83"/>
            <p:cNvGrpSpPr>
              <a:grpSpLocks/>
            </p:cNvGrpSpPr>
            <p:nvPr/>
          </p:nvGrpSpPr>
          <p:grpSpPr bwMode="auto">
            <a:xfrm>
              <a:off x="-794" y="1979"/>
              <a:ext cx="424" cy="256"/>
              <a:chOff x="-794" y="2720"/>
              <a:chExt cx="424" cy="256"/>
            </a:xfrm>
          </p:grpSpPr>
          <p:sp>
            <p:nvSpPr>
              <p:cNvPr id="12439" name="Rectangle 202"/>
              <p:cNvSpPr>
                <a:spLocks noChangeArrowheads="1"/>
              </p:cNvSpPr>
              <p:nvPr/>
            </p:nvSpPr>
            <p:spPr bwMode="auto">
              <a:xfrm>
                <a:off x="-749" y="2755"/>
                <a:ext cx="379" cy="221"/>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AT" altLang="de-DE" sz="1400" b="1">
                  <a:cs typeface="Arial" charset="0"/>
                </a:endParaRPr>
              </a:p>
            </p:txBody>
          </p:sp>
          <p:sp>
            <p:nvSpPr>
              <p:cNvPr id="12440" name="Rectangle 202"/>
              <p:cNvSpPr>
                <a:spLocks noChangeArrowheads="1"/>
              </p:cNvSpPr>
              <p:nvPr/>
            </p:nvSpPr>
            <p:spPr bwMode="auto">
              <a:xfrm>
                <a:off x="-794" y="2720"/>
                <a:ext cx="379" cy="221"/>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AT" altLang="de-DE" sz="1400" b="1">
                  <a:cs typeface="Arial" charset="0"/>
                </a:endParaRPr>
              </a:p>
            </p:txBody>
          </p:sp>
        </p:grpSp>
        <p:grpSp>
          <p:nvGrpSpPr>
            <p:cNvPr id="12433" name="Group 200"/>
            <p:cNvGrpSpPr>
              <a:grpSpLocks/>
            </p:cNvGrpSpPr>
            <p:nvPr/>
          </p:nvGrpSpPr>
          <p:grpSpPr bwMode="auto">
            <a:xfrm>
              <a:off x="-890" y="1888"/>
              <a:ext cx="566" cy="369"/>
              <a:chOff x="3185" y="1079"/>
              <a:chExt cx="542" cy="369"/>
            </a:xfrm>
          </p:grpSpPr>
          <p:grpSp>
            <p:nvGrpSpPr>
              <p:cNvPr id="12434" name="Group 201"/>
              <p:cNvGrpSpPr>
                <a:grpSpLocks/>
              </p:cNvGrpSpPr>
              <p:nvPr/>
            </p:nvGrpSpPr>
            <p:grpSpPr bwMode="auto">
              <a:xfrm>
                <a:off x="3185" y="1131"/>
                <a:ext cx="542" cy="317"/>
                <a:chOff x="1406" y="2453"/>
                <a:chExt cx="789" cy="481"/>
              </a:xfrm>
            </p:grpSpPr>
            <p:sp>
              <p:nvSpPr>
                <p:cNvPr id="12436" name="Rectangle 202"/>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JFST</a:t>
                  </a:r>
                </a:p>
              </p:txBody>
            </p:sp>
            <p:sp>
              <p:nvSpPr>
                <p:cNvPr id="12437" name="Text Box 203"/>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38" name="Text Box 204"/>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2435" name="Oval 205"/>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sp>
        <p:nvSpPr>
          <p:cNvPr id="12309" name="Line 212"/>
          <p:cNvSpPr>
            <a:spLocks noChangeShapeType="1"/>
          </p:cNvSpPr>
          <p:nvPr/>
        </p:nvSpPr>
        <p:spPr bwMode="auto">
          <a:xfrm>
            <a:off x="4572000" y="1989138"/>
            <a:ext cx="647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2310" name="Group 213"/>
          <p:cNvGrpSpPr>
            <a:grpSpLocks/>
          </p:cNvGrpSpPr>
          <p:nvPr/>
        </p:nvGrpSpPr>
        <p:grpSpPr bwMode="auto">
          <a:xfrm>
            <a:off x="5292725" y="1701800"/>
            <a:ext cx="898525" cy="585788"/>
            <a:chOff x="3185" y="1079"/>
            <a:chExt cx="542" cy="369"/>
          </a:xfrm>
        </p:grpSpPr>
        <p:grpSp>
          <p:nvGrpSpPr>
            <p:cNvPr id="12427" name="Group 214"/>
            <p:cNvGrpSpPr>
              <a:grpSpLocks/>
            </p:cNvGrpSpPr>
            <p:nvPr/>
          </p:nvGrpSpPr>
          <p:grpSpPr bwMode="auto">
            <a:xfrm>
              <a:off x="3185" y="1131"/>
              <a:ext cx="542" cy="317"/>
              <a:chOff x="1406" y="2453"/>
              <a:chExt cx="789" cy="481"/>
            </a:xfrm>
          </p:grpSpPr>
          <p:sp>
            <p:nvSpPr>
              <p:cNvPr id="12429" name="Rectangle 215"/>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JFSCG</a:t>
                </a:r>
              </a:p>
            </p:txBody>
          </p:sp>
          <p:sp>
            <p:nvSpPr>
              <p:cNvPr id="12430" name="Text Box 216"/>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31" name="Text Box 217"/>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2428" name="Oval 218"/>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12311" name="Group 219"/>
          <p:cNvGrpSpPr>
            <a:grpSpLocks/>
          </p:cNvGrpSpPr>
          <p:nvPr/>
        </p:nvGrpSpPr>
        <p:grpSpPr bwMode="auto">
          <a:xfrm>
            <a:off x="6121400" y="1701800"/>
            <a:ext cx="898525" cy="585788"/>
            <a:chOff x="3185" y="1079"/>
            <a:chExt cx="542" cy="369"/>
          </a:xfrm>
        </p:grpSpPr>
        <p:grpSp>
          <p:nvGrpSpPr>
            <p:cNvPr id="12422" name="Group 220"/>
            <p:cNvGrpSpPr>
              <a:grpSpLocks/>
            </p:cNvGrpSpPr>
            <p:nvPr/>
          </p:nvGrpSpPr>
          <p:grpSpPr bwMode="auto">
            <a:xfrm>
              <a:off x="3185" y="1131"/>
              <a:ext cx="542" cy="317"/>
              <a:chOff x="1406" y="2453"/>
              <a:chExt cx="789" cy="481"/>
            </a:xfrm>
          </p:grpSpPr>
          <p:sp>
            <p:nvSpPr>
              <p:cNvPr id="12424" name="Rectangle 221"/>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BAE</a:t>
                </a:r>
              </a:p>
            </p:txBody>
          </p:sp>
          <p:sp>
            <p:nvSpPr>
              <p:cNvPr id="12425" name="Text Box 222"/>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426" name="Text Box 223"/>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2423" name="Oval 224"/>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sp>
        <p:nvSpPr>
          <p:cNvPr id="12312" name="Line 231"/>
          <p:cNvSpPr>
            <a:spLocks noChangeShapeType="1"/>
          </p:cNvSpPr>
          <p:nvPr/>
        </p:nvSpPr>
        <p:spPr bwMode="auto">
          <a:xfrm>
            <a:off x="1835150" y="2349500"/>
            <a:ext cx="59769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13" name="Text Box 252"/>
          <p:cNvSpPr txBox="1">
            <a:spLocks noChangeArrowheads="1"/>
          </p:cNvSpPr>
          <p:nvPr/>
        </p:nvSpPr>
        <p:spPr bwMode="auto">
          <a:xfrm>
            <a:off x="3733445" y="2924944"/>
            <a:ext cx="2926787" cy="1200329"/>
          </a:xfrm>
          <a:prstGeom prst="rect">
            <a:avLst/>
          </a:prstGeom>
          <a:solidFill>
            <a:srgbClr val="F3F31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200" b="1" u="sng" dirty="0" err="1" smtClean="0"/>
              <a:t>Remarks</a:t>
            </a:r>
            <a:r>
              <a:rPr lang="de-AT" altLang="de-DE" sz="1200" b="1" dirty="0" smtClean="0"/>
              <a:t>:</a:t>
            </a:r>
            <a:endParaRPr lang="de-AT" altLang="de-DE" sz="1200" b="1" dirty="0"/>
          </a:p>
          <a:p>
            <a:pPr eaLnBrk="1" hangingPunct="1">
              <a:spcBef>
                <a:spcPct val="50000"/>
              </a:spcBef>
              <a:buFontTx/>
              <a:buNone/>
            </a:pPr>
            <a:r>
              <a:rPr lang="de-AT" altLang="de-DE" sz="1200" b="1" dirty="0"/>
              <a:t>1) </a:t>
            </a:r>
            <a:r>
              <a:rPr lang="de-DE" altLang="de-DE" sz="1200" b="1" dirty="0" smtClean="0"/>
              <a:t>incl. </a:t>
            </a:r>
            <a:r>
              <a:rPr lang="de-DE" altLang="de-DE" sz="1200" b="1" dirty="0"/>
              <a:t>160</a:t>
            </a:r>
            <a:r>
              <a:rPr lang="de-AT" altLang="de-DE" sz="1200" b="1" dirty="0"/>
              <a:t> </a:t>
            </a:r>
            <a:r>
              <a:rPr lang="de-AT" altLang="de-DE" sz="1200" b="1" dirty="0" err="1" smtClean="0"/>
              <a:t>conscripts</a:t>
            </a:r>
            <a:endParaRPr lang="de-AT" altLang="de-DE" sz="1200" b="1" dirty="0"/>
          </a:p>
          <a:p>
            <a:pPr eaLnBrk="1" hangingPunct="1">
              <a:spcBef>
                <a:spcPct val="50000"/>
              </a:spcBef>
              <a:buFontTx/>
              <a:buNone/>
            </a:pPr>
            <a:r>
              <a:rPr lang="de-AT" altLang="de-DE" sz="1200" b="1" dirty="0"/>
              <a:t>2) </a:t>
            </a:r>
            <a:r>
              <a:rPr lang="de-AT" altLang="de-DE" sz="1200" b="1" dirty="0" smtClean="0"/>
              <a:t>International </a:t>
            </a:r>
            <a:r>
              <a:rPr lang="de-AT" altLang="de-DE" sz="1200" b="1" dirty="0" err="1" smtClean="0"/>
              <a:t>participants</a:t>
            </a:r>
            <a:r>
              <a:rPr lang="de-AT" altLang="de-DE" sz="1200" b="1" dirty="0" smtClean="0"/>
              <a:t> </a:t>
            </a:r>
            <a:r>
              <a:rPr lang="de-AT" altLang="de-DE" sz="1200" b="1" dirty="0" err="1" smtClean="0"/>
              <a:t>according</a:t>
            </a:r>
            <a:r>
              <a:rPr lang="de-AT" altLang="de-DE" sz="1200" b="1" dirty="0" smtClean="0"/>
              <a:t> </a:t>
            </a:r>
            <a:r>
              <a:rPr lang="de-AT" altLang="de-DE" sz="1200" b="1" dirty="0" err="1" smtClean="0"/>
              <a:t>to</a:t>
            </a:r>
            <a:r>
              <a:rPr lang="de-AT" altLang="de-DE" sz="1200" b="1" dirty="0" smtClean="0"/>
              <a:t> </a:t>
            </a:r>
            <a:r>
              <a:rPr lang="de-AT" altLang="de-DE" sz="1200" b="1" dirty="0" err="1" smtClean="0"/>
              <a:t>the</a:t>
            </a:r>
            <a:r>
              <a:rPr lang="de-AT" altLang="de-DE" sz="1200" b="1" dirty="0" smtClean="0"/>
              <a:t> P&amp;S MTI </a:t>
            </a:r>
            <a:r>
              <a:rPr lang="de-AT" altLang="de-DE" sz="1200" b="1" dirty="0" err="1" smtClean="0"/>
              <a:t>applications</a:t>
            </a:r>
            <a:endParaRPr lang="de-AT" altLang="de-DE" sz="1200" b="1" dirty="0"/>
          </a:p>
        </p:txBody>
      </p:sp>
      <p:grpSp>
        <p:nvGrpSpPr>
          <p:cNvPr id="12314" name="Group 253"/>
          <p:cNvGrpSpPr>
            <a:grpSpLocks/>
          </p:cNvGrpSpPr>
          <p:nvPr/>
        </p:nvGrpSpPr>
        <p:grpSpPr bwMode="auto">
          <a:xfrm>
            <a:off x="7332663" y="3281363"/>
            <a:ext cx="971550" cy="719137"/>
            <a:chOff x="2059" y="300"/>
            <a:chExt cx="1016" cy="783"/>
          </a:xfrm>
        </p:grpSpPr>
        <p:sp>
          <p:nvSpPr>
            <p:cNvPr id="12410" name="Rectangle 254"/>
            <p:cNvSpPr>
              <a:spLocks noChangeArrowheads="1"/>
            </p:cNvSpPr>
            <p:nvPr/>
          </p:nvSpPr>
          <p:spPr bwMode="auto">
            <a:xfrm>
              <a:off x="2341" y="416"/>
              <a:ext cx="628" cy="41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11" name="Text Box 255"/>
            <p:cNvSpPr txBox="1">
              <a:spLocks noChangeArrowheads="1"/>
            </p:cNvSpPr>
            <p:nvPr/>
          </p:nvSpPr>
          <p:spPr bwMode="auto">
            <a:xfrm>
              <a:off x="2059" y="708"/>
              <a:ext cx="295"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400" b="1">
                  <a:cs typeface="Arial" charset="0"/>
                </a:rPr>
                <a:t>6</a:t>
              </a:r>
              <a:endParaRPr lang="de-AT" altLang="de-DE" sz="1400" b="1">
                <a:cs typeface="Arial" charset="0"/>
              </a:endParaRPr>
            </a:p>
          </p:txBody>
        </p:sp>
        <p:sp>
          <p:nvSpPr>
            <p:cNvPr id="12412" name="Text Box 256"/>
            <p:cNvSpPr txBox="1">
              <a:spLocks noChangeArrowheads="1"/>
            </p:cNvSpPr>
            <p:nvPr/>
          </p:nvSpPr>
          <p:spPr bwMode="auto">
            <a:xfrm>
              <a:off x="2883" y="684"/>
              <a:ext cx="192"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de-DE" sz="1800">
                <a:cs typeface="Arial" charset="0"/>
              </a:endParaRPr>
            </a:p>
          </p:txBody>
        </p:sp>
        <p:sp>
          <p:nvSpPr>
            <p:cNvPr id="12413" name="Line 257"/>
            <p:cNvSpPr>
              <a:spLocks noChangeShapeType="1"/>
            </p:cNvSpPr>
            <p:nvPr/>
          </p:nvSpPr>
          <p:spPr bwMode="auto">
            <a:xfrm>
              <a:off x="2336" y="493"/>
              <a:ext cx="6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14" name="Line 258"/>
            <p:cNvSpPr>
              <a:spLocks noChangeShapeType="1"/>
            </p:cNvSpPr>
            <p:nvPr/>
          </p:nvSpPr>
          <p:spPr bwMode="auto">
            <a:xfrm>
              <a:off x="2336" y="771"/>
              <a:ext cx="6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2415" name="Group 259"/>
            <p:cNvGrpSpPr>
              <a:grpSpLocks/>
            </p:cNvGrpSpPr>
            <p:nvPr/>
          </p:nvGrpSpPr>
          <p:grpSpPr bwMode="auto">
            <a:xfrm>
              <a:off x="2336" y="488"/>
              <a:ext cx="628" cy="284"/>
              <a:chOff x="576" y="672"/>
              <a:chExt cx="528" cy="336"/>
            </a:xfrm>
          </p:grpSpPr>
          <p:sp>
            <p:nvSpPr>
              <p:cNvPr id="12420" name="Line 260"/>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21" name="Line 261"/>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2416" name="Group 262"/>
            <p:cNvGrpSpPr>
              <a:grpSpLocks/>
            </p:cNvGrpSpPr>
            <p:nvPr/>
          </p:nvGrpSpPr>
          <p:grpSpPr bwMode="auto">
            <a:xfrm>
              <a:off x="2625" y="300"/>
              <a:ext cx="57" cy="119"/>
              <a:chOff x="2688" y="768"/>
              <a:chExt cx="48" cy="96"/>
            </a:xfrm>
          </p:grpSpPr>
          <p:sp>
            <p:nvSpPr>
              <p:cNvPr id="12418" name="Line 263"/>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19" name="Line 264"/>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417" name="AutoShape 265"/>
            <p:cNvSpPr>
              <a:spLocks noChangeArrowheads="1"/>
            </p:cNvSpPr>
            <p:nvPr/>
          </p:nvSpPr>
          <p:spPr bwMode="auto">
            <a:xfrm>
              <a:off x="2561" y="714"/>
              <a:ext cx="171" cy="119"/>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12315" name="Group 282"/>
          <p:cNvGrpSpPr>
            <a:grpSpLocks/>
          </p:cNvGrpSpPr>
          <p:nvPr/>
        </p:nvGrpSpPr>
        <p:grpSpPr bwMode="auto">
          <a:xfrm>
            <a:off x="1111250" y="3148013"/>
            <a:ext cx="1563688" cy="874712"/>
            <a:chOff x="398" y="1842"/>
            <a:chExt cx="985" cy="551"/>
          </a:xfrm>
        </p:grpSpPr>
        <p:grpSp>
          <p:nvGrpSpPr>
            <p:cNvPr id="12396" name="Group 17"/>
            <p:cNvGrpSpPr>
              <a:grpSpLocks/>
            </p:cNvGrpSpPr>
            <p:nvPr/>
          </p:nvGrpSpPr>
          <p:grpSpPr bwMode="auto">
            <a:xfrm>
              <a:off x="398" y="1888"/>
              <a:ext cx="735" cy="505"/>
              <a:chOff x="248" y="2873"/>
              <a:chExt cx="837" cy="552"/>
            </a:xfrm>
          </p:grpSpPr>
          <p:grpSp>
            <p:nvGrpSpPr>
              <p:cNvPr id="12399" name="Group 18"/>
              <p:cNvGrpSpPr>
                <a:grpSpLocks/>
              </p:cNvGrpSpPr>
              <p:nvPr/>
            </p:nvGrpSpPr>
            <p:grpSpPr bwMode="auto">
              <a:xfrm>
                <a:off x="248" y="2969"/>
                <a:ext cx="837" cy="456"/>
                <a:chOff x="532" y="672"/>
                <a:chExt cx="837" cy="456"/>
              </a:xfrm>
            </p:grpSpPr>
            <p:sp>
              <p:nvSpPr>
                <p:cNvPr id="12407" name="Rectangle 19"/>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408" name="Text Box 20"/>
                <p:cNvSpPr txBox="1">
                  <a:spLocks noChangeArrowheads="1"/>
                </p:cNvSpPr>
                <p:nvPr/>
              </p:nvSpPr>
              <p:spPr bwMode="auto">
                <a:xfrm>
                  <a:off x="532" y="875"/>
                  <a:ext cx="27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400" b="1">
                      <a:cs typeface="Arial" charset="0"/>
                    </a:rPr>
                    <a:t>23</a:t>
                  </a:r>
                </a:p>
              </p:txBody>
            </p:sp>
            <p:sp>
              <p:nvSpPr>
                <p:cNvPr id="12409" name="Text Box 21"/>
                <p:cNvSpPr txBox="1">
                  <a:spLocks noChangeArrowheads="1"/>
                </p:cNvSpPr>
                <p:nvPr/>
              </p:nvSpPr>
              <p:spPr bwMode="auto">
                <a:xfrm>
                  <a:off x="1237" y="939"/>
                  <a:ext cx="13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nvGrpSpPr>
              <p:cNvPr id="12400" name="Group 22"/>
              <p:cNvGrpSpPr>
                <a:grpSpLocks/>
              </p:cNvGrpSpPr>
              <p:nvPr/>
            </p:nvGrpSpPr>
            <p:grpSpPr bwMode="auto">
              <a:xfrm>
                <a:off x="483" y="2969"/>
                <a:ext cx="528" cy="336"/>
                <a:chOff x="576" y="672"/>
                <a:chExt cx="528" cy="336"/>
              </a:xfrm>
            </p:grpSpPr>
            <p:sp>
              <p:nvSpPr>
                <p:cNvPr id="12405" name="Line 2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06" name="Line 2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401" name="AutoShape 25"/>
              <p:cNvSpPr>
                <a:spLocks noChangeArrowheads="1"/>
              </p:cNvSpPr>
              <p:nvPr/>
            </p:nvSpPr>
            <p:spPr bwMode="auto">
              <a:xfrm>
                <a:off x="677" y="3204"/>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2402" name="Group 26"/>
              <p:cNvGrpSpPr>
                <a:grpSpLocks/>
              </p:cNvGrpSpPr>
              <p:nvPr/>
            </p:nvGrpSpPr>
            <p:grpSpPr bwMode="auto">
              <a:xfrm>
                <a:off x="723" y="2873"/>
                <a:ext cx="48" cy="96"/>
                <a:chOff x="2688" y="768"/>
                <a:chExt cx="48" cy="96"/>
              </a:xfrm>
            </p:grpSpPr>
            <p:sp>
              <p:nvSpPr>
                <p:cNvPr id="12403" name="Line 27"/>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404" name="Line 28"/>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2397" name="Freeform 244"/>
            <p:cNvSpPr>
              <a:spLocks/>
            </p:cNvSpPr>
            <p:nvPr/>
          </p:nvSpPr>
          <p:spPr bwMode="auto">
            <a:xfrm>
              <a:off x="740" y="1842"/>
              <a:ext cx="182" cy="137"/>
            </a:xfrm>
            <a:custGeom>
              <a:avLst/>
              <a:gdLst>
                <a:gd name="T0" fmla="*/ 0 w 182"/>
                <a:gd name="T1" fmla="*/ 137 h 137"/>
                <a:gd name="T2" fmla="*/ 0 w 182"/>
                <a:gd name="T3" fmla="*/ 0 h 137"/>
                <a:gd name="T4" fmla="*/ 182 w 182"/>
                <a:gd name="T5" fmla="*/ 0 h 137"/>
                <a:gd name="T6" fmla="*/ 182 w 182"/>
                <a:gd name="T7" fmla="*/ 137 h 1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 h="137">
                  <a:moveTo>
                    <a:pt x="0" y="137"/>
                  </a:moveTo>
                  <a:lnTo>
                    <a:pt x="0" y="0"/>
                  </a:lnTo>
                  <a:lnTo>
                    <a:pt x="182" y="0"/>
                  </a:lnTo>
                  <a:lnTo>
                    <a:pt x="182" y="137"/>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98" name="Text Box 268"/>
            <p:cNvSpPr txBox="1">
              <a:spLocks noChangeArrowheads="1"/>
            </p:cNvSpPr>
            <p:nvPr/>
          </p:nvSpPr>
          <p:spPr bwMode="auto">
            <a:xfrm>
              <a:off x="975" y="2020"/>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b="1"/>
                <a:t>1) </a:t>
              </a:r>
            </a:p>
          </p:txBody>
        </p:sp>
      </p:grpSp>
      <p:sp>
        <p:nvSpPr>
          <p:cNvPr id="12316" name="Text Box 269"/>
          <p:cNvSpPr txBox="1">
            <a:spLocks noChangeArrowheads="1"/>
          </p:cNvSpPr>
          <p:nvPr/>
        </p:nvSpPr>
        <p:spPr bwMode="auto">
          <a:xfrm>
            <a:off x="2772172" y="126876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b="1" dirty="0"/>
              <a:t>2</a:t>
            </a:r>
            <a:r>
              <a:rPr lang="de-DE" altLang="de-DE" sz="1800" b="1" dirty="0"/>
              <a:t>)</a:t>
            </a:r>
            <a:r>
              <a:rPr lang="de-AT" altLang="de-DE" sz="1800" b="1" dirty="0"/>
              <a:t> </a:t>
            </a:r>
          </a:p>
        </p:txBody>
      </p:sp>
      <p:sp>
        <p:nvSpPr>
          <p:cNvPr id="12317" name="Rectangle 2"/>
          <p:cNvSpPr>
            <a:spLocks noChangeArrowheads="1"/>
          </p:cNvSpPr>
          <p:nvPr/>
        </p:nvSpPr>
        <p:spPr bwMode="auto">
          <a:xfrm>
            <a:off x="612775" y="115888"/>
            <a:ext cx="828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e-AT" altLang="de-DE" sz="2800" b="1" dirty="0" smtClean="0"/>
              <a:t>ORGANISATION</a:t>
            </a:r>
            <a:endParaRPr lang="de-AT" altLang="de-DE" sz="2800" b="1" dirty="0"/>
          </a:p>
        </p:txBody>
      </p:sp>
      <p:grpSp>
        <p:nvGrpSpPr>
          <p:cNvPr id="12318" name="Group 29"/>
          <p:cNvGrpSpPr>
            <a:grpSpLocks/>
          </p:cNvGrpSpPr>
          <p:nvPr/>
        </p:nvGrpSpPr>
        <p:grpSpPr bwMode="auto">
          <a:xfrm>
            <a:off x="2627313" y="4724400"/>
            <a:ext cx="898525" cy="585788"/>
            <a:chOff x="3185" y="1079"/>
            <a:chExt cx="542" cy="369"/>
          </a:xfrm>
        </p:grpSpPr>
        <p:grpSp>
          <p:nvGrpSpPr>
            <p:cNvPr id="12391" name="Group 30"/>
            <p:cNvGrpSpPr>
              <a:grpSpLocks/>
            </p:cNvGrpSpPr>
            <p:nvPr/>
          </p:nvGrpSpPr>
          <p:grpSpPr bwMode="auto">
            <a:xfrm>
              <a:off x="3185" y="1131"/>
              <a:ext cx="542" cy="317"/>
              <a:chOff x="1406" y="2453"/>
              <a:chExt cx="789" cy="481"/>
            </a:xfrm>
          </p:grpSpPr>
          <p:sp>
            <p:nvSpPr>
              <p:cNvPr id="12393" name="Rectangle 31"/>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FAC</a:t>
                </a:r>
              </a:p>
            </p:txBody>
          </p:sp>
          <p:sp>
            <p:nvSpPr>
              <p:cNvPr id="12394" name="Text Box 32"/>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395" name="Text Box 33"/>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2392" name="Oval 34"/>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12319" name="Group 155"/>
          <p:cNvGrpSpPr>
            <a:grpSpLocks/>
          </p:cNvGrpSpPr>
          <p:nvPr/>
        </p:nvGrpSpPr>
        <p:grpSpPr bwMode="auto">
          <a:xfrm>
            <a:off x="136525" y="4076700"/>
            <a:ext cx="803275" cy="568325"/>
            <a:chOff x="2172" y="2152"/>
            <a:chExt cx="736" cy="522"/>
          </a:xfrm>
        </p:grpSpPr>
        <p:grpSp>
          <p:nvGrpSpPr>
            <p:cNvPr id="12377" name="Group 156"/>
            <p:cNvGrpSpPr>
              <a:grpSpLocks/>
            </p:cNvGrpSpPr>
            <p:nvPr/>
          </p:nvGrpSpPr>
          <p:grpSpPr bwMode="auto">
            <a:xfrm>
              <a:off x="2172" y="2205"/>
              <a:ext cx="736" cy="469"/>
              <a:chOff x="661" y="672"/>
              <a:chExt cx="736" cy="469"/>
            </a:xfrm>
          </p:grpSpPr>
          <p:sp>
            <p:nvSpPr>
              <p:cNvPr id="12388" name="Rectangle 157"/>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89" name="Text Box 158"/>
              <p:cNvSpPr txBox="1">
                <a:spLocks noChangeArrowheads="1"/>
              </p:cNvSpPr>
              <p:nvPr/>
            </p:nvSpPr>
            <p:spPr bwMode="auto">
              <a:xfrm>
                <a:off x="661" y="889"/>
                <a:ext cx="16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2390" name="Text Box 159"/>
              <p:cNvSpPr txBox="1">
                <a:spLocks noChangeArrowheads="1"/>
              </p:cNvSpPr>
              <p:nvPr/>
            </p:nvSpPr>
            <p:spPr bwMode="auto">
              <a:xfrm>
                <a:off x="1229" y="889"/>
                <a:ext cx="16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2378" name="Group 160"/>
            <p:cNvGrpSpPr>
              <a:grpSpLocks/>
            </p:cNvGrpSpPr>
            <p:nvPr/>
          </p:nvGrpSpPr>
          <p:grpSpPr bwMode="auto">
            <a:xfrm>
              <a:off x="2282" y="2152"/>
              <a:ext cx="528" cy="394"/>
              <a:chOff x="488" y="2393"/>
              <a:chExt cx="528" cy="394"/>
            </a:xfrm>
          </p:grpSpPr>
          <p:grpSp>
            <p:nvGrpSpPr>
              <p:cNvPr id="12379" name="Group 161"/>
              <p:cNvGrpSpPr>
                <a:grpSpLocks/>
              </p:cNvGrpSpPr>
              <p:nvPr/>
            </p:nvGrpSpPr>
            <p:grpSpPr bwMode="auto">
              <a:xfrm>
                <a:off x="488" y="2451"/>
                <a:ext cx="528" cy="336"/>
                <a:chOff x="2400" y="1872"/>
                <a:chExt cx="528" cy="336"/>
              </a:xfrm>
            </p:grpSpPr>
            <p:grpSp>
              <p:nvGrpSpPr>
                <p:cNvPr id="12384" name="Group 162"/>
                <p:cNvGrpSpPr>
                  <a:grpSpLocks/>
                </p:cNvGrpSpPr>
                <p:nvPr/>
              </p:nvGrpSpPr>
              <p:grpSpPr bwMode="auto">
                <a:xfrm>
                  <a:off x="2400" y="1872"/>
                  <a:ext cx="528" cy="336"/>
                  <a:chOff x="576" y="672"/>
                  <a:chExt cx="528" cy="336"/>
                </a:xfrm>
              </p:grpSpPr>
              <p:sp>
                <p:nvSpPr>
                  <p:cNvPr id="12386" name="Line 16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87" name="Line 16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385" name="AutoShape 165"/>
                <p:cNvSpPr>
                  <a:spLocks noChangeArrowheads="1"/>
                </p:cNvSpPr>
                <p:nvPr/>
              </p:nvSpPr>
              <p:spPr bwMode="auto">
                <a:xfrm>
                  <a:off x="2496" y="1968"/>
                  <a:ext cx="336" cy="144"/>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nvGrpSpPr>
              <p:cNvPr id="12380" name="Group 166"/>
              <p:cNvGrpSpPr>
                <a:grpSpLocks/>
              </p:cNvGrpSpPr>
              <p:nvPr/>
            </p:nvGrpSpPr>
            <p:grpSpPr bwMode="auto">
              <a:xfrm>
                <a:off x="624" y="2393"/>
                <a:ext cx="240" cy="48"/>
                <a:chOff x="1632" y="672"/>
                <a:chExt cx="240" cy="48"/>
              </a:xfrm>
            </p:grpSpPr>
            <p:sp>
              <p:nvSpPr>
                <p:cNvPr id="12381" name="Oval 167"/>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82" name="Oval 168"/>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83" name="Oval 169"/>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grpSp>
      <p:grpSp>
        <p:nvGrpSpPr>
          <p:cNvPr id="12320" name="Group 17"/>
          <p:cNvGrpSpPr>
            <a:grpSpLocks/>
          </p:cNvGrpSpPr>
          <p:nvPr/>
        </p:nvGrpSpPr>
        <p:grpSpPr bwMode="auto">
          <a:xfrm>
            <a:off x="7791450" y="4002088"/>
            <a:ext cx="1028700" cy="708025"/>
            <a:chOff x="181" y="2873"/>
            <a:chExt cx="920" cy="593"/>
          </a:xfrm>
        </p:grpSpPr>
        <p:grpSp>
          <p:nvGrpSpPr>
            <p:cNvPr id="12366" name="Group 18"/>
            <p:cNvGrpSpPr>
              <a:grpSpLocks/>
            </p:cNvGrpSpPr>
            <p:nvPr/>
          </p:nvGrpSpPr>
          <p:grpSpPr bwMode="auto">
            <a:xfrm>
              <a:off x="181" y="2969"/>
              <a:ext cx="920" cy="497"/>
              <a:chOff x="465" y="672"/>
              <a:chExt cx="920" cy="497"/>
            </a:xfrm>
          </p:grpSpPr>
          <p:sp>
            <p:nvSpPr>
              <p:cNvPr id="12374" name="Rectangle 19"/>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75" name="Text Box 20"/>
              <p:cNvSpPr txBox="1">
                <a:spLocks noChangeArrowheads="1"/>
              </p:cNvSpPr>
              <p:nvPr/>
            </p:nvSpPr>
            <p:spPr bwMode="auto">
              <a:xfrm>
                <a:off x="465" y="875"/>
                <a:ext cx="341"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400" b="1">
                    <a:cs typeface="Arial" charset="0"/>
                  </a:rPr>
                  <a:t>26</a:t>
                </a:r>
              </a:p>
            </p:txBody>
          </p:sp>
          <p:sp>
            <p:nvSpPr>
              <p:cNvPr id="12376" name="Text Box 21"/>
              <p:cNvSpPr txBox="1">
                <a:spLocks noChangeArrowheads="1"/>
              </p:cNvSpPr>
              <p:nvPr/>
            </p:nvSpPr>
            <p:spPr bwMode="auto">
              <a:xfrm>
                <a:off x="1220" y="939"/>
                <a:ext cx="16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nvGrpSpPr>
            <p:cNvPr id="12367" name="Group 22"/>
            <p:cNvGrpSpPr>
              <a:grpSpLocks/>
            </p:cNvGrpSpPr>
            <p:nvPr/>
          </p:nvGrpSpPr>
          <p:grpSpPr bwMode="auto">
            <a:xfrm>
              <a:off x="483" y="2969"/>
              <a:ext cx="528" cy="336"/>
              <a:chOff x="576" y="672"/>
              <a:chExt cx="528" cy="336"/>
            </a:xfrm>
          </p:grpSpPr>
          <p:sp>
            <p:nvSpPr>
              <p:cNvPr id="12372" name="Line 2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73" name="Line 2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368" name="AutoShape 25"/>
            <p:cNvSpPr>
              <a:spLocks noChangeArrowheads="1"/>
            </p:cNvSpPr>
            <p:nvPr/>
          </p:nvSpPr>
          <p:spPr bwMode="auto">
            <a:xfrm>
              <a:off x="677" y="3204"/>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2369" name="Group 26"/>
            <p:cNvGrpSpPr>
              <a:grpSpLocks/>
            </p:cNvGrpSpPr>
            <p:nvPr/>
          </p:nvGrpSpPr>
          <p:grpSpPr bwMode="auto">
            <a:xfrm>
              <a:off x="723" y="2873"/>
              <a:ext cx="48" cy="96"/>
              <a:chOff x="2688" y="768"/>
              <a:chExt cx="48" cy="96"/>
            </a:xfrm>
          </p:grpSpPr>
          <p:sp>
            <p:nvSpPr>
              <p:cNvPr id="12370" name="Line 27"/>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71" name="Line 28"/>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2322" name="Group 17"/>
          <p:cNvGrpSpPr>
            <a:grpSpLocks/>
          </p:cNvGrpSpPr>
          <p:nvPr/>
        </p:nvGrpSpPr>
        <p:grpSpPr bwMode="auto">
          <a:xfrm>
            <a:off x="6783388" y="4002088"/>
            <a:ext cx="1028700" cy="708025"/>
            <a:chOff x="181" y="2873"/>
            <a:chExt cx="920" cy="593"/>
          </a:xfrm>
        </p:grpSpPr>
        <p:grpSp>
          <p:nvGrpSpPr>
            <p:cNvPr id="12355" name="Group 18"/>
            <p:cNvGrpSpPr>
              <a:grpSpLocks/>
            </p:cNvGrpSpPr>
            <p:nvPr/>
          </p:nvGrpSpPr>
          <p:grpSpPr bwMode="auto">
            <a:xfrm>
              <a:off x="181" y="2969"/>
              <a:ext cx="920" cy="497"/>
              <a:chOff x="465" y="672"/>
              <a:chExt cx="920" cy="497"/>
            </a:xfrm>
          </p:grpSpPr>
          <p:sp>
            <p:nvSpPr>
              <p:cNvPr id="12363" name="Rectangle 19"/>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64" name="Text Box 20"/>
              <p:cNvSpPr txBox="1">
                <a:spLocks noChangeArrowheads="1"/>
              </p:cNvSpPr>
              <p:nvPr/>
            </p:nvSpPr>
            <p:spPr bwMode="auto">
              <a:xfrm>
                <a:off x="465" y="875"/>
                <a:ext cx="341"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400" b="1">
                    <a:cs typeface="Arial" charset="0"/>
                  </a:rPr>
                  <a:t>24</a:t>
                </a:r>
              </a:p>
            </p:txBody>
          </p:sp>
          <p:sp>
            <p:nvSpPr>
              <p:cNvPr id="12365" name="Text Box 21"/>
              <p:cNvSpPr txBox="1">
                <a:spLocks noChangeArrowheads="1"/>
              </p:cNvSpPr>
              <p:nvPr/>
            </p:nvSpPr>
            <p:spPr bwMode="auto">
              <a:xfrm>
                <a:off x="1220" y="939"/>
                <a:ext cx="16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nvGrpSpPr>
            <p:cNvPr id="12356" name="Group 22"/>
            <p:cNvGrpSpPr>
              <a:grpSpLocks/>
            </p:cNvGrpSpPr>
            <p:nvPr/>
          </p:nvGrpSpPr>
          <p:grpSpPr bwMode="auto">
            <a:xfrm>
              <a:off x="483" y="2969"/>
              <a:ext cx="528" cy="336"/>
              <a:chOff x="576" y="672"/>
              <a:chExt cx="528" cy="336"/>
            </a:xfrm>
          </p:grpSpPr>
          <p:sp>
            <p:nvSpPr>
              <p:cNvPr id="12361" name="Line 2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62" name="Line 2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357" name="AutoShape 25"/>
            <p:cNvSpPr>
              <a:spLocks noChangeArrowheads="1"/>
            </p:cNvSpPr>
            <p:nvPr/>
          </p:nvSpPr>
          <p:spPr bwMode="auto">
            <a:xfrm>
              <a:off x="677" y="3204"/>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2358" name="Group 26"/>
            <p:cNvGrpSpPr>
              <a:grpSpLocks/>
            </p:cNvGrpSpPr>
            <p:nvPr/>
          </p:nvGrpSpPr>
          <p:grpSpPr bwMode="auto">
            <a:xfrm>
              <a:off x="723" y="2873"/>
              <a:ext cx="48" cy="96"/>
              <a:chOff x="2688" y="768"/>
              <a:chExt cx="48" cy="96"/>
            </a:xfrm>
          </p:grpSpPr>
          <p:sp>
            <p:nvSpPr>
              <p:cNvPr id="12359" name="Line 27"/>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60" name="Line 28"/>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2324" name="Group 234"/>
          <p:cNvGrpSpPr>
            <a:grpSpLocks/>
          </p:cNvGrpSpPr>
          <p:nvPr/>
        </p:nvGrpSpPr>
        <p:grpSpPr bwMode="auto">
          <a:xfrm>
            <a:off x="8101013" y="4868863"/>
            <a:ext cx="823912" cy="500062"/>
            <a:chOff x="4493" y="3339"/>
            <a:chExt cx="519" cy="315"/>
          </a:xfrm>
        </p:grpSpPr>
        <p:grpSp>
          <p:nvGrpSpPr>
            <p:cNvPr id="12349" name="Group 195"/>
            <p:cNvGrpSpPr>
              <a:grpSpLocks/>
            </p:cNvGrpSpPr>
            <p:nvPr/>
          </p:nvGrpSpPr>
          <p:grpSpPr bwMode="auto">
            <a:xfrm>
              <a:off x="4493" y="3339"/>
              <a:ext cx="383" cy="265"/>
              <a:chOff x="3470" y="2478"/>
              <a:chExt cx="383" cy="265"/>
            </a:xfrm>
          </p:grpSpPr>
          <p:sp>
            <p:nvSpPr>
              <p:cNvPr id="12351" name="Rectangle 196"/>
              <p:cNvSpPr>
                <a:spLocks noChangeArrowheads="1"/>
              </p:cNvSpPr>
              <p:nvPr/>
            </p:nvSpPr>
            <p:spPr bwMode="auto">
              <a:xfrm>
                <a:off x="3470" y="2525"/>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52" name="Oval 197"/>
              <p:cNvSpPr>
                <a:spLocks noChangeArrowheads="1"/>
              </p:cNvSpPr>
              <p:nvPr/>
            </p:nvSpPr>
            <p:spPr bwMode="auto">
              <a:xfrm>
                <a:off x="3593" y="2478"/>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53" name="Oval 198"/>
              <p:cNvSpPr>
                <a:spLocks noChangeArrowheads="1"/>
              </p:cNvSpPr>
              <p:nvPr/>
            </p:nvSpPr>
            <p:spPr bwMode="auto">
              <a:xfrm>
                <a:off x="3686" y="2478"/>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54" name="Text Box 199"/>
              <p:cNvSpPr txBox="1">
                <a:spLocks noChangeArrowheads="1"/>
              </p:cNvSpPr>
              <p:nvPr/>
            </p:nvSpPr>
            <p:spPr bwMode="auto">
              <a:xfrm>
                <a:off x="3509" y="2537"/>
                <a:ext cx="31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000" b="1"/>
                  <a:t>EOD</a:t>
                </a:r>
              </a:p>
            </p:txBody>
          </p:sp>
        </p:grpSp>
        <p:sp>
          <p:nvSpPr>
            <p:cNvPr id="12350" name="Text Box 268"/>
            <p:cNvSpPr txBox="1">
              <a:spLocks noChangeArrowheads="1"/>
            </p:cNvSpPr>
            <p:nvPr/>
          </p:nvSpPr>
          <p:spPr bwMode="auto">
            <a:xfrm>
              <a:off x="4830" y="3481"/>
              <a:ext cx="1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DE" altLang="de-DE" sz="1200" b="1"/>
                <a:t>2</a:t>
              </a:r>
              <a:r>
                <a:rPr lang="de-AT" altLang="de-DE" sz="1200" b="1"/>
                <a:t> </a:t>
              </a:r>
            </a:p>
          </p:txBody>
        </p:sp>
      </p:grpSp>
      <p:grpSp>
        <p:nvGrpSpPr>
          <p:cNvPr id="12325" name="Group 241"/>
          <p:cNvGrpSpPr>
            <a:grpSpLocks/>
          </p:cNvGrpSpPr>
          <p:nvPr/>
        </p:nvGrpSpPr>
        <p:grpSpPr bwMode="auto">
          <a:xfrm>
            <a:off x="7132638" y="5541963"/>
            <a:ext cx="823912" cy="504825"/>
            <a:chOff x="4493" y="3702"/>
            <a:chExt cx="519" cy="318"/>
          </a:xfrm>
        </p:grpSpPr>
        <p:grpSp>
          <p:nvGrpSpPr>
            <p:cNvPr id="12343" name="Group 242"/>
            <p:cNvGrpSpPr>
              <a:grpSpLocks/>
            </p:cNvGrpSpPr>
            <p:nvPr/>
          </p:nvGrpSpPr>
          <p:grpSpPr bwMode="auto">
            <a:xfrm>
              <a:off x="4493" y="3702"/>
              <a:ext cx="392" cy="265"/>
              <a:chOff x="4493" y="3702"/>
              <a:chExt cx="392" cy="265"/>
            </a:xfrm>
          </p:grpSpPr>
          <p:sp>
            <p:nvSpPr>
              <p:cNvPr id="12345" name="Rectangle 196"/>
              <p:cNvSpPr>
                <a:spLocks noChangeArrowheads="1"/>
              </p:cNvSpPr>
              <p:nvPr/>
            </p:nvSpPr>
            <p:spPr bwMode="auto">
              <a:xfrm>
                <a:off x="4493" y="3749"/>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46" name="Oval 197"/>
              <p:cNvSpPr>
                <a:spLocks noChangeArrowheads="1"/>
              </p:cNvSpPr>
              <p:nvPr/>
            </p:nvSpPr>
            <p:spPr bwMode="auto">
              <a:xfrm>
                <a:off x="4616" y="3702"/>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47" name="Oval 198"/>
              <p:cNvSpPr>
                <a:spLocks noChangeArrowheads="1"/>
              </p:cNvSpPr>
              <p:nvPr/>
            </p:nvSpPr>
            <p:spPr bwMode="auto">
              <a:xfrm>
                <a:off x="4709" y="3702"/>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48" name="Text Box 199"/>
              <p:cNvSpPr txBox="1">
                <a:spLocks noChangeArrowheads="1"/>
              </p:cNvSpPr>
              <p:nvPr/>
            </p:nvSpPr>
            <p:spPr bwMode="auto">
              <a:xfrm>
                <a:off x="4496" y="3791"/>
                <a:ext cx="38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000" b="1"/>
                  <a:t>PYRO</a:t>
                </a:r>
              </a:p>
            </p:txBody>
          </p:sp>
        </p:grpSp>
        <p:sp>
          <p:nvSpPr>
            <p:cNvPr id="12344" name="Text Box 268"/>
            <p:cNvSpPr txBox="1">
              <a:spLocks noChangeArrowheads="1"/>
            </p:cNvSpPr>
            <p:nvPr/>
          </p:nvSpPr>
          <p:spPr bwMode="auto">
            <a:xfrm>
              <a:off x="4830" y="3847"/>
              <a:ext cx="1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DE" altLang="de-DE" sz="1200" b="1"/>
                <a:t>2</a:t>
              </a:r>
              <a:r>
                <a:rPr lang="de-AT" altLang="de-DE" sz="1200" b="1"/>
                <a:t> </a:t>
              </a:r>
            </a:p>
          </p:txBody>
        </p:sp>
      </p:grpSp>
      <p:sp>
        <p:nvSpPr>
          <p:cNvPr id="12326" name="Text Box 203"/>
          <p:cNvSpPr txBox="1">
            <a:spLocks noChangeArrowheads="1"/>
          </p:cNvSpPr>
          <p:nvPr/>
        </p:nvSpPr>
        <p:spPr bwMode="auto">
          <a:xfrm>
            <a:off x="-2124075" y="56118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2327" name="Text Box 204"/>
          <p:cNvSpPr txBox="1">
            <a:spLocks noChangeArrowheads="1"/>
          </p:cNvSpPr>
          <p:nvPr/>
        </p:nvSpPr>
        <p:spPr bwMode="auto">
          <a:xfrm>
            <a:off x="-1452563" y="5607050"/>
            <a:ext cx="22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sp>
        <p:nvSpPr>
          <p:cNvPr id="12328" name="Text Box 260"/>
          <p:cNvSpPr txBox="1">
            <a:spLocks noChangeArrowheads="1"/>
          </p:cNvSpPr>
          <p:nvPr/>
        </p:nvSpPr>
        <p:spPr bwMode="auto">
          <a:xfrm rot="956723">
            <a:off x="2771775" y="841375"/>
            <a:ext cx="1187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200" b="1" dirty="0" err="1" smtClean="0"/>
              <a:t>Staff</a:t>
            </a:r>
            <a:endParaRPr lang="de-AT" altLang="de-DE" sz="1200" b="1" dirty="0"/>
          </a:p>
        </p:txBody>
      </p:sp>
      <p:sp>
        <p:nvSpPr>
          <p:cNvPr id="12329" name="Text Box 110"/>
          <p:cNvSpPr txBox="1">
            <a:spLocks noChangeArrowheads="1"/>
          </p:cNvSpPr>
          <p:nvPr/>
        </p:nvSpPr>
        <p:spPr bwMode="auto">
          <a:xfrm>
            <a:off x="250825" y="2641600"/>
            <a:ext cx="3097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b="1" dirty="0" smtClean="0">
                <a:solidFill>
                  <a:schemeClr val="bg1"/>
                </a:solidFill>
              </a:rPr>
              <a:t>Training </a:t>
            </a:r>
            <a:r>
              <a:rPr lang="de-AT" altLang="de-DE" sz="1800" b="1" dirty="0" err="1" smtClean="0">
                <a:solidFill>
                  <a:schemeClr val="bg1"/>
                </a:solidFill>
              </a:rPr>
              <a:t>Audience</a:t>
            </a:r>
            <a:endParaRPr lang="de-AT" altLang="de-DE" sz="1800" b="1" dirty="0">
              <a:solidFill>
                <a:schemeClr val="bg1"/>
              </a:solidFill>
            </a:endParaRPr>
          </a:p>
        </p:txBody>
      </p:sp>
      <p:sp>
        <p:nvSpPr>
          <p:cNvPr id="12330" name="Text Box 272"/>
          <p:cNvSpPr txBox="1">
            <a:spLocks noChangeArrowheads="1"/>
          </p:cNvSpPr>
          <p:nvPr/>
        </p:nvSpPr>
        <p:spPr bwMode="auto">
          <a:xfrm rot="-4837799">
            <a:off x="859632" y="1834356"/>
            <a:ext cx="1187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200" b="1" dirty="0" err="1" smtClean="0"/>
              <a:t>Troops</a:t>
            </a:r>
            <a:endParaRPr lang="de-AT" altLang="de-DE" sz="1200" b="1" dirty="0"/>
          </a:p>
        </p:txBody>
      </p:sp>
      <p:sp>
        <p:nvSpPr>
          <p:cNvPr id="12331" name="Text Box 273"/>
          <p:cNvSpPr txBox="1">
            <a:spLocks noChangeArrowheads="1"/>
          </p:cNvSpPr>
          <p:nvPr/>
        </p:nvSpPr>
        <p:spPr bwMode="auto">
          <a:xfrm>
            <a:off x="7667625" y="4797425"/>
            <a:ext cx="360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200" b="1"/>
              <a:t>(-)</a:t>
            </a:r>
          </a:p>
        </p:txBody>
      </p:sp>
      <p:sp>
        <p:nvSpPr>
          <p:cNvPr id="12332" name="Text Box 279"/>
          <p:cNvSpPr txBox="1">
            <a:spLocks noChangeArrowheads="1"/>
          </p:cNvSpPr>
          <p:nvPr/>
        </p:nvSpPr>
        <p:spPr bwMode="auto">
          <a:xfrm>
            <a:off x="3235325" y="4346575"/>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nvGrpSpPr>
          <p:cNvPr id="12333" name="Group 287"/>
          <p:cNvGrpSpPr>
            <a:grpSpLocks/>
          </p:cNvGrpSpPr>
          <p:nvPr/>
        </p:nvGrpSpPr>
        <p:grpSpPr bwMode="auto">
          <a:xfrm>
            <a:off x="2387600" y="4000500"/>
            <a:ext cx="930275" cy="574675"/>
            <a:chOff x="1498" y="2508"/>
            <a:chExt cx="586" cy="362"/>
          </a:xfrm>
        </p:grpSpPr>
        <p:sp>
          <p:nvSpPr>
            <p:cNvPr id="12336" name="Rectangle 277"/>
            <p:cNvSpPr>
              <a:spLocks noChangeArrowheads="1"/>
            </p:cNvSpPr>
            <p:nvPr/>
          </p:nvSpPr>
          <p:spPr bwMode="auto">
            <a:xfrm>
              <a:off x="1711" y="2580"/>
              <a:ext cx="373" cy="243"/>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37" name="Text Box 278"/>
            <p:cNvSpPr txBox="1">
              <a:spLocks noChangeArrowheads="1"/>
            </p:cNvSpPr>
            <p:nvPr/>
          </p:nvSpPr>
          <p:spPr bwMode="auto">
            <a:xfrm>
              <a:off x="1498" y="2726"/>
              <a:ext cx="26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900" b="1">
                  <a:cs typeface="Arial" charset="0"/>
                </a:rPr>
                <a:t>KPE</a:t>
              </a:r>
            </a:p>
          </p:txBody>
        </p:sp>
        <p:grpSp>
          <p:nvGrpSpPr>
            <p:cNvPr id="12338" name="Group 280"/>
            <p:cNvGrpSpPr>
              <a:grpSpLocks/>
            </p:cNvGrpSpPr>
            <p:nvPr/>
          </p:nvGrpSpPr>
          <p:grpSpPr bwMode="auto">
            <a:xfrm>
              <a:off x="1709" y="2582"/>
              <a:ext cx="372" cy="243"/>
              <a:chOff x="576" y="672"/>
              <a:chExt cx="528" cy="336"/>
            </a:xfrm>
          </p:grpSpPr>
          <p:sp>
            <p:nvSpPr>
              <p:cNvPr id="12341" name="Line 281"/>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2342" name="Line 282"/>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339" name="AutoShape 283"/>
            <p:cNvSpPr>
              <a:spLocks noChangeArrowheads="1"/>
            </p:cNvSpPr>
            <p:nvPr/>
          </p:nvSpPr>
          <p:spPr bwMode="auto">
            <a:xfrm>
              <a:off x="1842" y="2753"/>
              <a:ext cx="101" cy="70"/>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2340" name="Line 284"/>
            <p:cNvSpPr>
              <a:spLocks noChangeShapeType="1"/>
            </p:cNvSpPr>
            <p:nvPr/>
          </p:nvSpPr>
          <p:spPr bwMode="auto">
            <a:xfrm>
              <a:off x="1892" y="2508"/>
              <a:ext cx="0" cy="6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2334" name="Text Box 285"/>
          <p:cNvSpPr txBox="1">
            <a:spLocks noChangeArrowheads="1"/>
          </p:cNvSpPr>
          <p:nvPr/>
        </p:nvSpPr>
        <p:spPr bwMode="auto">
          <a:xfrm>
            <a:off x="3276600" y="4344988"/>
            <a:ext cx="354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DE" altLang="de-DE" sz="1200" b="1">
              <a:cs typeface="Arial" charset="0"/>
            </a:endParaRPr>
          </a:p>
        </p:txBody>
      </p:sp>
      <p:sp>
        <p:nvSpPr>
          <p:cNvPr id="12335" name="Text Box 286"/>
          <p:cNvSpPr txBox="1">
            <a:spLocks noChangeArrowheads="1"/>
          </p:cNvSpPr>
          <p:nvPr/>
        </p:nvSpPr>
        <p:spPr bwMode="auto">
          <a:xfrm>
            <a:off x="3279775" y="4189413"/>
            <a:ext cx="3540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DE" altLang="de-DE" sz="1200" b="1">
              <a:cs typeface="Arial" charset="0"/>
            </a:endParaRPr>
          </a:p>
        </p:txBody>
      </p:sp>
      <p:sp>
        <p:nvSpPr>
          <p:cNvPr id="2" name="Ellipse 1"/>
          <p:cNvSpPr/>
          <p:nvPr/>
        </p:nvSpPr>
        <p:spPr>
          <a:xfrm>
            <a:off x="828452" y="516458"/>
            <a:ext cx="2951460" cy="1976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3810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4294967295"/>
          </p:nvPr>
        </p:nvSpPr>
        <p:spPr>
          <a:xfrm>
            <a:off x="4489450" y="6272213"/>
            <a:ext cx="792163"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06EF5262-C136-49A4-A00D-6537D7E3D4CE}" type="slidenum">
              <a:rPr lang="de-AT" altLang="de-DE" sz="1600" smtClean="0">
                <a:solidFill>
                  <a:schemeClr val="bg1"/>
                </a:solidFill>
              </a:rPr>
              <a:pPr algn="ctr">
                <a:spcBef>
                  <a:spcPct val="0"/>
                </a:spcBef>
                <a:buFontTx/>
                <a:buNone/>
              </a:pPr>
              <a:t>25</a:t>
            </a:fld>
            <a:endParaRPr lang="de-AT" altLang="de-DE" sz="1600" smtClean="0">
              <a:solidFill>
                <a:schemeClr val="bg1"/>
              </a:solidFill>
            </a:endParaRPr>
          </a:p>
        </p:txBody>
      </p:sp>
      <p:sp>
        <p:nvSpPr>
          <p:cNvPr id="17411" name="Rectangle 2"/>
          <p:cNvSpPr>
            <a:spLocks noGrp="1" noChangeArrowheads="1"/>
          </p:cNvSpPr>
          <p:nvPr>
            <p:ph type="title"/>
          </p:nvPr>
        </p:nvSpPr>
        <p:spPr>
          <a:xfrm>
            <a:off x="817563" y="115888"/>
            <a:ext cx="7210822" cy="720725"/>
          </a:xfrm>
        </p:spPr>
        <p:txBody>
          <a:bodyPr/>
          <a:lstStyle/>
          <a:p>
            <a:r>
              <a:rPr lang="de-AT" altLang="de-DE" sz="3200" dirty="0" smtClean="0"/>
              <a:t>TIMELINE</a:t>
            </a:r>
          </a:p>
        </p:txBody>
      </p:sp>
      <p:graphicFrame>
        <p:nvGraphicFramePr>
          <p:cNvPr id="24749" name="Group 173"/>
          <p:cNvGraphicFramePr>
            <a:graphicFrameLocks noGrp="1"/>
          </p:cNvGraphicFramePr>
          <p:nvPr>
            <p:ph idx="1"/>
            <p:extLst>
              <p:ext uri="{D42A27DB-BD31-4B8C-83A1-F6EECF244321}">
                <p14:modId xmlns:p14="http://schemas.microsoft.com/office/powerpoint/2010/main" val="3787772931"/>
              </p:ext>
            </p:extLst>
          </p:nvPr>
        </p:nvGraphicFramePr>
        <p:xfrm>
          <a:off x="735013" y="1223963"/>
          <a:ext cx="8229600" cy="5291837"/>
        </p:xfrm>
        <a:graphic>
          <a:graphicData uri="http://schemas.openxmlformats.org/drawingml/2006/table">
            <a:tbl>
              <a:tblPr/>
              <a:tblGrid>
                <a:gridCol w="1176337"/>
                <a:gridCol w="1174750"/>
                <a:gridCol w="1176338"/>
                <a:gridCol w="1174750"/>
                <a:gridCol w="1176337"/>
                <a:gridCol w="1174750"/>
                <a:gridCol w="1176338"/>
              </a:tblGrid>
              <a:tr h="431800">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dirty="0" smtClean="0">
                          <a:ln>
                            <a:noFill/>
                          </a:ln>
                          <a:solidFill>
                            <a:schemeClr val="tx1"/>
                          </a:solidFill>
                          <a:effectLst/>
                          <a:latin typeface="Arial" charset="0"/>
                        </a:rPr>
                        <a:t>30may</a:t>
                      </a:r>
                      <a:r>
                        <a:rPr kumimoji="0" lang="de-AT" altLang="de-DE" sz="1400" b="1" i="0" u="none" strike="noStrike" cap="none" normalizeH="0" baseline="0" dirty="0" smtClean="0">
                          <a:ln>
                            <a:noFill/>
                          </a:ln>
                          <a:solidFill>
                            <a:schemeClr val="tx1"/>
                          </a:solidFill>
                          <a:effectLst/>
                          <a:latin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31may</a:t>
                      </a:r>
                      <a:r>
                        <a:rPr kumimoji="0" lang="de-AT" altLang="de-DE" sz="1400" b="1"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dirty="0" smtClean="0">
                          <a:ln>
                            <a:noFill/>
                          </a:ln>
                          <a:solidFill>
                            <a:schemeClr val="tx1"/>
                          </a:solidFill>
                          <a:effectLst/>
                          <a:latin typeface="Arial" charset="0"/>
                        </a:rPr>
                        <a:t>0</a:t>
                      </a:r>
                      <a:r>
                        <a:rPr kumimoji="0" lang="de-DE" altLang="de-DE" sz="1400" b="1" i="0" u="none" strike="noStrike" cap="none" normalizeH="0" baseline="0" dirty="0" smtClean="0">
                          <a:ln>
                            <a:noFill/>
                          </a:ln>
                          <a:solidFill>
                            <a:schemeClr val="tx1"/>
                          </a:solidFill>
                          <a:effectLst/>
                          <a:latin typeface="Arial" charset="0"/>
                        </a:rPr>
                        <a:t>1</a:t>
                      </a:r>
                      <a:r>
                        <a:rPr kumimoji="0" lang="de-AT" altLang="de-DE" sz="1400" b="1" i="0" u="none" strike="noStrike" cap="none" normalizeH="0" baseline="0" dirty="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dirty="0" smtClean="0">
                          <a:ln>
                            <a:noFill/>
                          </a:ln>
                          <a:solidFill>
                            <a:schemeClr val="tx1"/>
                          </a:solidFill>
                          <a:effectLst/>
                          <a:latin typeface="Arial" charset="0"/>
                        </a:rPr>
                        <a:t>0</a:t>
                      </a:r>
                      <a:r>
                        <a:rPr kumimoji="0" lang="de-DE" altLang="de-DE" sz="1400" b="1" i="0" u="none" strike="noStrike" cap="none" normalizeH="0" baseline="0" dirty="0" smtClean="0">
                          <a:ln>
                            <a:noFill/>
                          </a:ln>
                          <a:solidFill>
                            <a:schemeClr val="tx1"/>
                          </a:solidFill>
                          <a:effectLst/>
                          <a:latin typeface="Arial" charset="0"/>
                        </a:rPr>
                        <a:t>2</a:t>
                      </a:r>
                      <a:r>
                        <a:rPr kumimoji="0" lang="de-AT" altLang="de-DE" sz="1400" b="1" i="0" u="none" strike="noStrike" cap="none" normalizeH="0" baseline="0" dirty="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dirty="0" smtClean="0">
                          <a:ln>
                            <a:noFill/>
                          </a:ln>
                          <a:solidFill>
                            <a:schemeClr val="tx1"/>
                          </a:solidFill>
                          <a:effectLst/>
                          <a:latin typeface="Arial" charset="0"/>
                        </a:rPr>
                        <a:t>0</a:t>
                      </a:r>
                      <a:r>
                        <a:rPr kumimoji="0" lang="de-DE" altLang="de-DE" sz="1400" b="1" i="0" u="none" strike="noStrike" cap="none" normalizeH="0" baseline="0" dirty="0" smtClean="0">
                          <a:ln>
                            <a:noFill/>
                          </a:ln>
                          <a:solidFill>
                            <a:schemeClr val="tx1"/>
                          </a:solidFill>
                          <a:effectLst/>
                          <a:latin typeface="Arial" charset="0"/>
                        </a:rPr>
                        <a:t>3</a:t>
                      </a:r>
                      <a:r>
                        <a:rPr kumimoji="0" lang="de-AT" altLang="de-DE" sz="1400" b="1" i="0" u="none" strike="noStrike" cap="none" normalizeH="0" baseline="0" dirty="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04</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05</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20725">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altLang="de-DE"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000" b="1" i="0" u="none" strike="noStrike" cap="none" normalizeH="0" baseline="0" dirty="0" err="1" smtClean="0">
                          <a:ln>
                            <a:noFill/>
                          </a:ln>
                          <a:solidFill>
                            <a:schemeClr val="tx1"/>
                          </a:solidFill>
                          <a:effectLst/>
                          <a:latin typeface="Arial" charset="0"/>
                        </a:rPr>
                        <a:t>Deployment</a:t>
                      </a:r>
                      <a:r>
                        <a:rPr kumimoji="0" lang="de-AT" altLang="de-DE" sz="1000" b="1" i="0" u="none" strike="noStrike" cap="none" normalizeH="0" baseline="0" dirty="0" smtClean="0">
                          <a:ln>
                            <a:noFill/>
                          </a:ln>
                          <a:solidFill>
                            <a:schemeClr val="tx1"/>
                          </a:solidFill>
                          <a:effectLst/>
                          <a:latin typeface="Arial" charset="0"/>
                        </a:rPr>
                        <a:t> EXCON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19100">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06jun16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07jun16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08jun16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09jun16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10jun16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11jun16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12jun16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804863">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000" b="1" i="0" u="none" strike="noStrike" cap="none" normalizeH="0" baseline="0" dirty="0" err="1" smtClean="0">
                          <a:ln>
                            <a:noFill/>
                          </a:ln>
                          <a:solidFill>
                            <a:schemeClr val="tx1"/>
                          </a:solidFill>
                          <a:effectLst/>
                          <a:latin typeface="Arial" charset="0"/>
                        </a:rPr>
                        <a:t>Deployment</a:t>
                      </a:r>
                      <a:endParaRPr kumimoji="0" lang="de-AT" altLang="de-DE"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000" b="1" i="0" u="none" strike="noStrike" cap="none" normalizeH="0" baseline="0" dirty="0" err="1" smtClean="0">
                          <a:ln>
                            <a:noFill/>
                          </a:ln>
                          <a:solidFill>
                            <a:schemeClr val="tx1"/>
                          </a:solidFill>
                          <a:effectLst/>
                          <a:latin typeface="Arial" charset="0"/>
                        </a:rPr>
                        <a:t>Inprocessing</a:t>
                      </a:r>
                      <a:endParaRPr kumimoji="0" lang="de-AT" altLang="de-DE"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000" b="1" i="0" u="none" strike="noStrike" cap="none" normalizeH="0" baseline="0" dirty="0" smtClean="0">
                          <a:ln>
                            <a:noFill/>
                          </a:ln>
                          <a:solidFill>
                            <a:schemeClr val="tx1"/>
                          </a:solidFill>
                          <a:effectLst/>
                          <a:latin typeface="Arial" charset="0"/>
                        </a:rPr>
                        <a:t>Briefings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altLang="de-DE" sz="1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altLang="de-DE"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34988">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13jun16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14jun16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15jun16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16jun16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17jun16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18jun16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400" b="1" i="0" u="none" strike="noStrike" cap="none" normalizeH="0" baseline="0" smtClean="0">
                          <a:ln>
                            <a:noFill/>
                          </a:ln>
                          <a:solidFill>
                            <a:schemeClr val="tx1"/>
                          </a:solidFill>
                          <a:effectLst/>
                          <a:latin typeface="Arial" charset="0"/>
                        </a:rPr>
                        <a:t>19jun16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976313">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10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10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10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200" b="1" i="0" u="none" strike="noStrike" cap="none" normalizeH="0" baseline="0" dirty="0" err="1" smtClean="0">
                          <a:ln>
                            <a:noFill/>
                          </a:ln>
                          <a:solidFill>
                            <a:schemeClr val="tx1"/>
                          </a:solidFill>
                          <a:effectLst/>
                          <a:latin typeface="Arial" charset="0"/>
                        </a:rPr>
                        <a:t>Edelweiss</a:t>
                      </a:r>
                      <a:r>
                        <a:rPr kumimoji="0" lang="de-DE" altLang="de-DE" sz="1200" b="1" i="0" u="none" strike="noStrike" cap="none" normalizeH="0" baseline="0" dirty="0" smtClean="0">
                          <a:ln>
                            <a:noFill/>
                          </a:ln>
                          <a:solidFill>
                            <a:schemeClr val="tx1"/>
                          </a:solidFill>
                          <a:effectLst/>
                          <a:latin typeface="Arial" charset="0"/>
                        </a:rPr>
                        <a:t>-party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100" b="1" i="0" u="none" strike="noStrike" cap="none" normalizeH="0" baseline="0" dirty="0" err="1" smtClean="0">
                          <a:ln>
                            <a:noFill/>
                          </a:ln>
                          <a:solidFill>
                            <a:schemeClr val="tx1"/>
                          </a:solidFill>
                          <a:effectLst/>
                          <a:latin typeface="Arial" charset="0"/>
                        </a:rPr>
                        <a:t>Outprocessing</a:t>
                      </a:r>
                      <a:endParaRPr kumimoji="0" lang="de-AT" altLang="de-DE" sz="11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100" b="1" i="0" u="none" strike="noStrike" cap="none" normalizeH="0" baseline="0" dirty="0" err="1" smtClean="0">
                          <a:ln>
                            <a:noFill/>
                          </a:ln>
                          <a:solidFill>
                            <a:schemeClr val="tx1"/>
                          </a:solidFill>
                          <a:effectLst/>
                          <a:latin typeface="Arial" charset="0"/>
                        </a:rPr>
                        <a:t>Redeployment</a:t>
                      </a:r>
                      <a:endParaRPr kumimoji="0" lang="de-AT" altLang="de-DE" sz="11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de-AT" altLang="de-DE" sz="1100" b="1" i="0" u="none" strike="noStrike" cap="none" normalizeH="0" baseline="0" dirty="0" smtClean="0">
                          <a:ln>
                            <a:noFill/>
                          </a:ln>
                          <a:solidFill>
                            <a:schemeClr val="tx1"/>
                          </a:solidFill>
                          <a:effectLst/>
                          <a:latin typeface="Arial" charset="0"/>
                        </a:rPr>
                        <a:t>Clean </a:t>
                      </a:r>
                      <a:r>
                        <a:rPr kumimoji="0" lang="de-AT" altLang="de-DE" sz="1100" b="1" i="0" u="none" strike="noStrike" cap="none" normalizeH="0" baseline="0" dirty="0" err="1" smtClean="0">
                          <a:ln>
                            <a:noFill/>
                          </a:ln>
                          <a:solidFill>
                            <a:schemeClr val="tx1"/>
                          </a:solidFill>
                          <a:effectLst/>
                          <a:latin typeface="Arial" charset="0"/>
                        </a:rPr>
                        <a:t>up</a:t>
                      </a:r>
                      <a:endParaRPr kumimoji="0" lang="de-DE" altLang="de-DE"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4825">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20</a:t>
                      </a:r>
                      <a:r>
                        <a:rPr kumimoji="0" lang="de-AT" altLang="de-DE" sz="1400" b="1" i="0" u="none" strike="noStrike" cap="none" normalizeH="0" baseline="0" smtClean="0">
                          <a:ln>
                            <a:noFill/>
                          </a:ln>
                          <a:solidFill>
                            <a:schemeClr val="tx1"/>
                          </a:solidFill>
                          <a:effectLst/>
                          <a:latin typeface="Arial" charset="0"/>
                        </a:rPr>
                        <a:t>jun16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21</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22</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23</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24</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25</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charset="0"/>
                        </a:rPr>
                        <a:t>26</a:t>
                      </a:r>
                      <a:r>
                        <a:rPr kumimoji="0" lang="de-AT" altLang="de-DE" sz="1400" b="1" i="0" u="none" strike="noStrike" cap="none" normalizeH="0" baseline="0" smtClean="0">
                          <a:ln>
                            <a:noFill/>
                          </a:ln>
                          <a:solidFill>
                            <a:schemeClr val="tx1"/>
                          </a:solidFill>
                          <a:effectLst/>
                          <a:latin typeface="Arial" charset="0"/>
                        </a:rPr>
                        <a:t>jun16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863600">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AT" altLang="de-DE" sz="1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de-DE" altLang="de-DE" sz="1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lgn="l" eaLnBrk="0" hangingPunct="0">
                        <a:spcBef>
                          <a:spcPct val="20000"/>
                        </a:spcBef>
                        <a:defRPr sz="2000">
                          <a:solidFill>
                            <a:schemeClr val="tx1"/>
                          </a:solidFill>
                          <a:latin typeface="Arial" charset="0"/>
                        </a:defRPr>
                      </a:lvl1pPr>
                      <a:lvl2pPr marL="742950" indent="-285750" algn="l" eaLnBrk="0" hangingPunct="0">
                        <a:spcBef>
                          <a:spcPct val="20000"/>
                        </a:spcBef>
                        <a:defRPr sz="2000" b="1">
                          <a:solidFill>
                            <a:schemeClr val="tx1"/>
                          </a:solidFill>
                          <a:latin typeface="Arial" charset="0"/>
                        </a:defRPr>
                      </a:lvl2pPr>
                      <a:lvl3pPr marL="1143000" indent="-228600" algn="l" eaLnBrk="0" hangingPunct="0">
                        <a:spcBef>
                          <a:spcPct val="20000"/>
                        </a:spcBef>
                        <a:defRPr>
                          <a:solidFill>
                            <a:schemeClr val="tx1"/>
                          </a:solidFill>
                          <a:latin typeface="Arial" charset="0"/>
                        </a:defRPr>
                      </a:lvl3pPr>
                      <a:lvl4pPr marL="1600200" indent="-228600" algn="l" eaLnBrk="0" hangingPunct="0">
                        <a:spcBef>
                          <a:spcPct val="20000"/>
                        </a:spcBef>
                        <a:defRPr b="1">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de-DE" altLang="de-DE"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7486" name="Text Box 62"/>
          <p:cNvSpPr txBox="1">
            <a:spLocks noChangeArrowheads="1"/>
          </p:cNvSpPr>
          <p:nvPr/>
        </p:nvSpPr>
        <p:spPr bwMode="auto">
          <a:xfrm>
            <a:off x="1970088" y="1844824"/>
            <a:ext cx="4535487" cy="338554"/>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ln w="9525">
            <a:solidFill>
              <a:schemeClr val="tx1"/>
            </a:solidFill>
            <a:miter lim="800000"/>
            <a:headEnd/>
            <a:tailEnd/>
          </a:ln>
          <a:effectLs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600" b="1" dirty="0" err="1" smtClean="0">
                <a:solidFill>
                  <a:schemeClr val="bg1"/>
                </a:solidFill>
              </a:rPr>
              <a:t>Preparation</a:t>
            </a:r>
            <a:r>
              <a:rPr lang="de-AT" altLang="de-DE" sz="1600" b="1" dirty="0" smtClean="0">
                <a:solidFill>
                  <a:schemeClr val="bg1"/>
                </a:solidFill>
              </a:rPr>
              <a:t> </a:t>
            </a:r>
            <a:r>
              <a:rPr lang="de-AT" altLang="de-DE" sz="1600" b="1" dirty="0" err="1" smtClean="0">
                <a:solidFill>
                  <a:schemeClr val="bg1"/>
                </a:solidFill>
              </a:rPr>
              <a:t>training</a:t>
            </a:r>
            <a:r>
              <a:rPr lang="de-AT" altLang="de-DE" sz="1600" b="1" dirty="0" smtClean="0">
                <a:solidFill>
                  <a:schemeClr val="bg1"/>
                </a:solidFill>
              </a:rPr>
              <a:t> </a:t>
            </a:r>
            <a:r>
              <a:rPr lang="de-AT" altLang="de-DE" sz="1600" b="1" dirty="0" err="1" smtClean="0">
                <a:solidFill>
                  <a:schemeClr val="bg1"/>
                </a:solidFill>
              </a:rPr>
              <a:t>area</a:t>
            </a:r>
            <a:r>
              <a:rPr lang="de-AT" altLang="de-DE" sz="1600" b="1" dirty="0" smtClean="0">
                <a:solidFill>
                  <a:schemeClr val="bg1"/>
                </a:solidFill>
              </a:rPr>
              <a:t> LIZUM</a:t>
            </a:r>
            <a:endParaRPr lang="de-AT" altLang="de-DE" sz="1600" b="1" dirty="0">
              <a:solidFill>
                <a:schemeClr val="bg1"/>
              </a:solidFill>
            </a:endParaRPr>
          </a:p>
        </p:txBody>
      </p:sp>
      <p:sp>
        <p:nvSpPr>
          <p:cNvPr id="17487" name="Text Box 65"/>
          <p:cNvSpPr txBox="1">
            <a:spLocks noChangeArrowheads="1"/>
          </p:cNvSpPr>
          <p:nvPr/>
        </p:nvSpPr>
        <p:spPr bwMode="auto">
          <a:xfrm>
            <a:off x="2041525" y="2996952"/>
            <a:ext cx="4464050" cy="40011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t="100000" r="100000"/>
            </a:path>
            <a:tileRect l="-100000" b="-100000"/>
          </a:gradFill>
          <a:ln w="9525">
            <a:solidFill>
              <a:schemeClr val="tx1"/>
            </a:solidFill>
            <a:miter lim="800000"/>
            <a:headEnd/>
            <a:tailEnd/>
          </a:ln>
          <a:effectLs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2000" b="1" dirty="0" smtClean="0">
                <a:solidFill>
                  <a:schemeClr val="bg1"/>
                </a:solidFill>
              </a:rPr>
              <a:t>LIFE FIRING (</a:t>
            </a:r>
            <a:r>
              <a:rPr lang="de-AT" altLang="de-DE" sz="2000" b="1" dirty="0" err="1" smtClean="0">
                <a:solidFill>
                  <a:schemeClr val="bg1"/>
                </a:solidFill>
              </a:rPr>
              <a:t>platoon</a:t>
            </a:r>
            <a:r>
              <a:rPr lang="de-AT" altLang="de-DE" sz="2000" b="1" dirty="0" smtClean="0">
                <a:solidFill>
                  <a:schemeClr val="bg1"/>
                </a:solidFill>
              </a:rPr>
              <a:t>/</a:t>
            </a:r>
            <a:r>
              <a:rPr lang="de-AT" altLang="de-DE" sz="2000" b="1" dirty="0" err="1" smtClean="0">
                <a:solidFill>
                  <a:schemeClr val="bg1"/>
                </a:solidFill>
              </a:rPr>
              <a:t>coy</a:t>
            </a:r>
            <a:r>
              <a:rPr lang="de-AT" altLang="de-DE" sz="2000" b="1" dirty="0" smtClean="0">
                <a:solidFill>
                  <a:schemeClr val="bg1"/>
                </a:solidFill>
              </a:rPr>
              <a:t>; </a:t>
            </a:r>
            <a:r>
              <a:rPr lang="de-AT" altLang="de-DE" sz="2000" b="1" dirty="0" err="1" smtClean="0">
                <a:solidFill>
                  <a:schemeClr val="bg1"/>
                </a:solidFill>
              </a:rPr>
              <a:t>rotatory</a:t>
            </a:r>
            <a:r>
              <a:rPr lang="de-AT" altLang="de-DE" sz="2000" b="1" dirty="0" smtClean="0">
                <a:solidFill>
                  <a:schemeClr val="bg1"/>
                </a:solidFill>
              </a:rPr>
              <a:t>)</a:t>
            </a:r>
            <a:endParaRPr lang="de-AT" altLang="de-DE" sz="2000" b="1" dirty="0">
              <a:solidFill>
                <a:schemeClr val="bg1"/>
              </a:solidFill>
            </a:endParaRPr>
          </a:p>
        </p:txBody>
      </p:sp>
      <p:sp>
        <p:nvSpPr>
          <p:cNvPr id="17489" name="Text Box 65"/>
          <p:cNvSpPr txBox="1">
            <a:spLocks noChangeArrowheads="1"/>
          </p:cNvSpPr>
          <p:nvPr/>
        </p:nvSpPr>
        <p:spPr bwMode="auto">
          <a:xfrm>
            <a:off x="827088" y="4355812"/>
            <a:ext cx="2197100" cy="369332"/>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t="100000" r="100000"/>
            </a:path>
            <a:tileRect l="-100000" b="-100000"/>
          </a:gradFill>
          <a:ln w="9525">
            <a:solidFill>
              <a:schemeClr val="tx1"/>
            </a:solidFill>
            <a:miter lim="800000"/>
            <a:headEnd/>
            <a:tailEnd/>
          </a:ln>
          <a:effectLs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b="1" dirty="0">
                <a:solidFill>
                  <a:schemeClr val="bg1"/>
                </a:solidFill>
              </a:rPr>
              <a:t>LIFE </a:t>
            </a:r>
            <a:r>
              <a:rPr lang="de-AT" altLang="de-DE" sz="1800" b="1" dirty="0" smtClean="0">
                <a:solidFill>
                  <a:schemeClr val="bg1"/>
                </a:solidFill>
              </a:rPr>
              <a:t>FIRING (</a:t>
            </a:r>
            <a:r>
              <a:rPr lang="de-AT" altLang="de-DE" sz="1800" b="1" dirty="0" err="1" smtClean="0">
                <a:solidFill>
                  <a:schemeClr val="bg1"/>
                </a:solidFill>
              </a:rPr>
              <a:t>coy</a:t>
            </a:r>
            <a:r>
              <a:rPr lang="de-AT" altLang="de-DE" sz="1800" b="1" dirty="0" smtClean="0">
                <a:solidFill>
                  <a:schemeClr val="bg1"/>
                </a:solidFill>
              </a:rPr>
              <a:t>)</a:t>
            </a:r>
            <a:endParaRPr lang="de-AT" altLang="de-DE" sz="1800" b="1" dirty="0">
              <a:solidFill>
                <a:schemeClr val="bg1"/>
              </a:solidFill>
            </a:endParaRPr>
          </a:p>
        </p:txBody>
      </p:sp>
      <p:sp>
        <p:nvSpPr>
          <p:cNvPr id="17490" name="Text Box 65"/>
          <p:cNvSpPr txBox="1">
            <a:spLocks noChangeArrowheads="1"/>
          </p:cNvSpPr>
          <p:nvPr/>
        </p:nvSpPr>
        <p:spPr bwMode="auto">
          <a:xfrm>
            <a:off x="3146425" y="4365104"/>
            <a:ext cx="2195513" cy="369332"/>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t="100000" r="100000"/>
            </a:path>
            <a:tileRect l="-100000" b="-100000"/>
          </a:gradFill>
          <a:ln w="9525">
            <a:solidFill>
              <a:schemeClr val="tx1"/>
            </a:solidFill>
            <a:miter lim="800000"/>
            <a:headEnd/>
            <a:tailEnd/>
          </a:ln>
          <a:effectLs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b="1" dirty="0" smtClean="0">
                <a:solidFill>
                  <a:schemeClr val="bg1"/>
                </a:solidFill>
              </a:rPr>
              <a:t>LIFE FIRING </a:t>
            </a:r>
            <a:r>
              <a:rPr lang="de-DE" altLang="de-DE" sz="1800" b="1" dirty="0" smtClean="0">
                <a:solidFill>
                  <a:schemeClr val="bg1"/>
                </a:solidFill>
              </a:rPr>
              <a:t>BN</a:t>
            </a:r>
            <a:endParaRPr lang="de-AT" altLang="de-DE" sz="1800" b="1" dirty="0">
              <a:solidFill>
                <a:schemeClr val="bg1"/>
              </a:solidFill>
            </a:endParaRPr>
          </a:p>
        </p:txBody>
      </p:sp>
      <p:sp>
        <p:nvSpPr>
          <p:cNvPr id="17492" name="Text Box 65"/>
          <p:cNvSpPr txBox="1">
            <a:spLocks noChangeArrowheads="1"/>
          </p:cNvSpPr>
          <p:nvPr/>
        </p:nvSpPr>
        <p:spPr bwMode="auto">
          <a:xfrm>
            <a:off x="6660232" y="2996952"/>
            <a:ext cx="2197100" cy="276999"/>
          </a:xfrm>
          <a:prstGeom prst="rect">
            <a:avLst/>
          </a:prstGeom>
          <a:solidFill>
            <a:srgbClr val="F3F315"/>
          </a:solidFill>
          <a:ln w="2857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200" b="1" dirty="0" smtClean="0"/>
              <a:t>Bad </a:t>
            </a:r>
            <a:r>
              <a:rPr lang="de-AT" altLang="de-DE" sz="1200" b="1" dirty="0" err="1" smtClean="0"/>
              <a:t>weather</a:t>
            </a:r>
            <a:r>
              <a:rPr lang="de-AT" altLang="de-DE" sz="1200" b="1" dirty="0" smtClean="0"/>
              <a:t>-reserve</a:t>
            </a:r>
            <a:endParaRPr lang="de-AT" altLang="de-DE" sz="1200" b="1" dirty="0"/>
          </a:p>
        </p:txBody>
      </p:sp>
      <p:sp>
        <p:nvSpPr>
          <p:cNvPr id="17493" name="Text Box 65"/>
          <p:cNvSpPr txBox="1">
            <a:spLocks noChangeArrowheads="1"/>
          </p:cNvSpPr>
          <p:nvPr/>
        </p:nvSpPr>
        <p:spPr bwMode="auto">
          <a:xfrm>
            <a:off x="817563" y="5881141"/>
            <a:ext cx="2197100" cy="2841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8100000" scaled="1"/>
            <a:tileRect/>
          </a:gradFill>
          <a:ln w="9525">
            <a:solidFill>
              <a:schemeClr val="tx1"/>
            </a:solidFill>
            <a:miter lim="800000"/>
            <a:headEnd/>
            <a:tailEnd/>
          </a:ln>
          <a:effectLs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200" b="1" dirty="0" smtClean="0">
                <a:solidFill>
                  <a:srgbClr val="FFFF00"/>
                </a:solidFill>
              </a:rPr>
              <a:t>LI/LL</a:t>
            </a:r>
            <a:endParaRPr lang="de-AT" altLang="de-DE" sz="1200" b="1" dirty="0">
              <a:solidFill>
                <a:srgbClr val="FFFF00"/>
              </a:solidFill>
            </a:endParaRPr>
          </a:p>
        </p:txBody>
      </p:sp>
      <p:sp>
        <p:nvSpPr>
          <p:cNvPr id="17494" name="Rectangle 175"/>
          <p:cNvSpPr>
            <a:spLocks noChangeArrowheads="1"/>
          </p:cNvSpPr>
          <p:nvPr/>
        </p:nvSpPr>
        <p:spPr bwMode="auto">
          <a:xfrm>
            <a:off x="103188" y="2349500"/>
            <a:ext cx="8964612" cy="2808288"/>
          </a:xfrm>
          <a:prstGeom prst="rect">
            <a:avLst/>
          </a:prstGeom>
          <a:noFill/>
          <a:ln w="41275">
            <a:solidFill>
              <a:srgbClr val="00FF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7495" name="Text Box 176"/>
          <p:cNvSpPr txBox="1">
            <a:spLocks noChangeArrowheads="1"/>
          </p:cNvSpPr>
          <p:nvPr/>
        </p:nvSpPr>
        <p:spPr bwMode="auto">
          <a:xfrm>
            <a:off x="104110" y="2348880"/>
            <a:ext cx="485518"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wrap="square" anchor="ct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b="1" dirty="0" smtClean="0"/>
              <a:t>EXERCISE</a:t>
            </a:r>
            <a:endParaRPr lang="de-AT" altLang="de-DE" sz="1800" b="1" dirty="0"/>
          </a:p>
        </p:txBody>
      </p:sp>
    </p:spTree>
    <p:extLst>
      <p:ext uri="{BB962C8B-B14F-4D97-AF65-F5344CB8AC3E}">
        <p14:creationId xmlns:p14="http://schemas.microsoft.com/office/powerpoint/2010/main" val="653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94"/>
                                        </p:tgtEl>
                                        <p:attrNameLst>
                                          <p:attrName>style.visibility</p:attrName>
                                        </p:attrNameLst>
                                      </p:cBhvr>
                                      <p:to>
                                        <p:strVal val="visible"/>
                                      </p:to>
                                    </p:set>
                                    <p:animEffect transition="in" filter="wipe(left)">
                                      <p:cBhvr>
                                        <p:cTn id="7" dur="500"/>
                                        <p:tgtEl>
                                          <p:spTgt spid="17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txBox="1">
            <a:spLocks noGrp="1"/>
          </p:cNvSpPr>
          <p:nvPr/>
        </p:nvSpPr>
        <p:spPr bwMode="auto">
          <a:xfrm>
            <a:off x="4211638" y="6532563"/>
            <a:ext cx="7921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B6D5AD54-D4A8-4079-BAB0-FCDA815234C6}" type="slidenum">
              <a:rPr lang="de-AT" altLang="de-DE" sz="1600" b="1">
                <a:solidFill>
                  <a:schemeClr val="bg1"/>
                </a:solidFill>
              </a:rPr>
              <a:pPr algn="ctr">
                <a:spcBef>
                  <a:spcPct val="0"/>
                </a:spcBef>
                <a:buFontTx/>
                <a:buNone/>
              </a:pPr>
              <a:t>26</a:t>
            </a:fld>
            <a:endParaRPr lang="de-AT" altLang="de-DE" sz="1600" b="1">
              <a:solidFill>
                <a:schemeClr val="bg1"/>
              </a:solidFill>
            </a:endParaRPr>
          </a:p>
        </p:txBody>
      </p:sp>
      <p:sp>
        <p:nvSpPr>
          <p:cNvPr id="14339" name="Rectangle 2"/>
          <p:cNvSpPr>
            <a:spLocks noChangeArrowheads="1"/>
          </p:cNvSpPr>
          <p:nvPr/>
        </p:nvSpPr>
        <p:spPr bwMode="auto">
          <a:xfrm>
            <a:off x="755650" y="44450"/>
            <a:ext cx="73447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e-AT" altLang="de-DE" b="1" dirty="0" smtClean="0"/>
              <a:t>SHOOTING RANGES</a:t>
            </a:r>
            <a:endParaRPr lang="de-AT" altLang="de-DE" b="1" dirty="0"/>
          </a:p>
        </p:txBody>
      </p:sp>
      <p:pic>
        <p:nvPicPr>
          <p:cNvPr id="14340" name="Picture 2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9400" y="669925"/>
            <a:ext cx="5975350" cy="572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418" name="Group 218"/>
          <p:cNvGrpSpPr>
            <a:grpSpLocks/>
          </p:cNvGrpSpPr>
          <p:nvPr/>
        </p:nvGrpSpPr>
        <p:grpSpPr bwMode="auto">
          <a:xfrm>
            <a:off x="3275013" y="947738"/>
            <a:ext cx="576262" cy="825500"/>
            <a:chOff x="1610" y="642"/>
            <a:chExt cx="363" cy="520"/>
          </a:xfrm>
        </p:grpSpPr>
        <p:grpSp>
          <p:nvGrpSpPr>
            <p:cNvPr id="14367" name="Group 209"/>
            <p:cNvGrpSpPr>
              <a:grpSpLocks/>
            </p:cNvGrpSpPr>
            <p:nvPr/>
          </p:nvGrpSpPr>
          <p:grpSpPr bwMode="auto">
            <a:xfrm>
              <a:off x="1610" y="642"/>
              <a:ext cx="272" cy="250"/>
              <a:chOff x="113" y="2523"/>
              <a:chExt cx="363" cy="341"/>
            </a:xfrm>
          </p:grpSpPr>
          <p:sp>
            <p:nvSpPr>
              <p:cNvPr id="14369" name="Oval 208"/>
              <p:cNvSpPr>
                <a:spLocks noChangeArrowheads="1"/>
              </p:cNvSpPr>
              <p:nvPr/>
            </p:nvSpPr>
            <p:spPr bwMode="auto">
              <a:xfrm>
                <a:off x="113" y="2523"/>
                <a:ext cx="363" cy="341"/>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4370" name="Group 203"/>
              <p:cNvGrpSpPr>
                <a:grpSpLocks/>
              </p:cNvGrpSpPr>
              <p:nvPr/>
            </p:nvGrpSpPr>
            <p:grpSpPr bwMode="auto">
              <a:xfrm>
                <a:off x="249" y="2568"/>
                <a:ext cx="90" cy="245"/>
                <a:chOff x="3984" y="1632"/>
                <a:chExt cx="144" cy="336"/>
              </a:xfrm>
            </p:grpSpPr>
            <p:sp>
              <p:nvSpPr>
                <p:cNvPr id="14371" name="Oval 204"/>
                <p:cNvSpPr>
                  <a:spLocks noChangeArrowheads="1"/>
                </p:cNvSpPr>
                <p:nvPr/>
              </p:nvSpPr>
              <p:spPr bwMode="auto">
                <a:xfrm>
                  <a:off x="3984" y="1872"/>
                  <a:ext cx="144"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4372" name="Freeform 205"/>
                <p:cNvSpPr>
                  <a:spLocks/>
                </p:cNvSpPr>
                <p:nvPr/>
              </p:nvSpPr>
              <p:spPr bwMode="auto">
                <a:xfrm>
                  <a:off x="3984" y="1632"/>
                  <a:ext cx="144" cy="240"/>
                </a:xfrm>
                <a:custGeom>
                  <a:avLst/>
                  <a:gdLst>
                    <a:gd name="T0" fmla="*/ 108 w 96"/>
                    <a:gd name="T1" fmla="*/ 240 h 240"/>
                    <a:gd name="T2" fmla="*/ 108 w 96"/>
                    <a:gd name="T3" fmla="*/ 0 h 240"/>
                    <a:gd name="T4" fmla="*/ 0 w 96"/>
                    <a:gd name="T5" fmla="*/ 48 h 240"/>
                    <a:gd name="T6" fmla="*/ 108 w 96"/>
                    <a:gd name="T7" fmla="*/ 0 h 240"/>
                    <a:gd name="T8" fmla="*/ 216 w 96"/>
                    <a:gd name="T9" fmla="*/ 4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0">
                      <a:moveTo>
                        <a:pt x="48" y="240"/>
                      </a:moveTo>
                      <a:lnTo>
                        <a:pt x="48" y="0"/>
                      </a:lnTo>
                      <a:lnTo>
                        <a:pt x="0" y="48"/>
                      </a:lnTo>
                      <a:lnTo>
                        <a:pt x="48" y="0"/>
                      </a:lnTo>
                      <a:lnTo>
                        <a:pt x="96" y="4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4373" name="Line 206"/>
                <p:cNvSpPr>
                  <a:spLocks noChangeShapeType="1"/>
                </p:cNvSpPr>
                <p:nvPr/>
              </p:nvSpPr>
              <p:spPr bwMode="auto">
                <a:xfrm>
                  <a:off x="3984" y="177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4374" name="Line 207"/>
                <p:cNvSpPr>
                  <a:spLocks noChangeShapeType="1"/>
                </p:cNvSpPr>
                <p:nvPr/>
              </p:nvSpPr>
              <p:spPr bwMode="auto">
                <a:xfrm>
                  <a:off x="3984" y="182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4368" name="Freeform 210"/>
            <p:cNvSpPr>
              <a:spLocks/>
            </p:cNvSpPr>
            <p:nvPr/>
          </p:nvSpPr>
          <p:spPr bwMode="auto">
            <a:xfrm>
              <a:off x="1746" y="890"/>
              <a:ext cx="227" cy="272"/>
            </a:xfrm>
            <a:custGeom>
              <a:avLst/>
              <a:gdLst>
                <a:gd name="T0" fmla="*/ 0 w 227"/>
                <a:gd name="T1" fmla="*/ 0 h 272"/>
                <a:gd name="T2" fmla="*/ 0 w 227"/>
                <a:gd name="T3" fmla="*/ 181 h 272"/>
                <a:gd name="T4" fmla="*/ 227 w 227"/>
                <a:gd name="T5" fmla="*/ 272 h 272"/>
                <a:gd name="T6" fmla="*/ 0 60000 65536"/>
                <a:gd name="T7" fmla="*/ 0 60000 65536"/>
                <a:gd name="T8" fmla="*/ 0 60000 65536"/>
              </a:gdLst>
              <a:ahLst/>
              <a:cxnLst>
                <a:cxn ang="T6">
                  <a:pos x="T0" y="T1"/>
                </a:cxn>
                <a:cxn ang="T7">
                  <a:pos x="T2" y="T3"/>
                </a:cxn>
                <a:cxn ang="T8">
                  <a:pos x="T4" y="T5"/>
                </a:cxn>
              </a:cxnLst>
              <a:rect l="0" t="0" r="r" b="b"/>
              <a:pathLst>
                <a:path w="227" h="272">
                  <a:moveTo>
                    <a:pt x="0" y="0"/>
                  </a:moveTo>
                  <a:lnTo>
                    <a:pt x="0" y="181"/>
                  </a:lnTo>
                  <a:lnTo>
                    <a:pt x="227" y="27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1420" name="Group 220"/>
          <p:cNvGrpSpPr>
            <a:grpSpLocks/>
          </p:cNvGrpSpPr>
          <p:nvPr/>
        </p:nvGrpSpPr>
        <p:grpSpPr bwMode="auto">
          <a:xfrm>
            <a:off x="5364163" y="1519238"/>
            <a:ext cx="792162" cy="901700"/>
            <a:chOff x="3379" y="957"/>
            <a:chExt cx="499" cy="568"/>
          </a:xfrm>
        </p:grpSpPr>
        <p:grpSp>
          <p:nvGrpSpPr>
            <p:cNvPr id="14359" name="Group 211"/>
            <p:cNvGrpSpPr>
              <a:grpSpLocks/>
            </p:cNvGrpSpPr>
            <p:nvPr/>
          </p:nvGrpSpPr>
          <p:grpSpPr bwMode="auto">
            <a:xfrm>
              <a:off x="3606" y="957"/>
              <a:ext cx="272" cy="250"/>
              <a:chOff x="113" y="2523"/>
              <a:chExt cx="363" cy="341"/>
            </a:xfrm>
          </p:grpSpPr>
          <p:sp>
            <p:nvSpPr>
              <p:cNvPr id="14361" name="Oval 212"/>
              <p:cNvSpPr>
                <a:spLocks noChangeArrowheads="1"/>
              </p:cNvSpPr>
              <p:nvPr/>
            </p:nvSpPr>
            <p:spPr bwMode="auto">
              <a:xfrm>
                <a:off x="113" y="2523"/>
                <a:ext cx="363" cy="341"/>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4362" name="Group 213"/>
              <p:cNvGrpSpPr>
                <a:grpSpLocks/>
              </p:cNvGrpSpPr>
              <p:nvPr/>
            </p:nvGrpSpPr>
            <p:grpSpPr bwMode="auto">
              <a:xfrm>
                <a:off x="249" y="2568"/>
                <a:ext cx="90" cy="245"/>
                <a:chOff x="3984" y="1632"/>
                <a:chExt cx="144" cy="336"/>
              </a:xfrm>
            </p:grpSpPr>
            <p:sp>
              <p:nvSpPr>
                <p:cNvPr id="14363" name="Oval 214"/>
                <p:cNvSpPr>
                  <a:spLocks noChangeArrowheads="1"/>
                </p:cNvSpPr>
                <p:nvPr/>
              </p:nvSpPr>
              <p:spPr bwMode="auto">
                <a:xfrm>
                  <a:off x="3984" y="1872"/>
                  <a:ext cx="144"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4364" name="Freeform 215"/>
                <p:cNvSpPr>
                  <a:spLocks/>
                </p:cNvSpPr>
                <p:nvPr/>
              </p:nvSpPr>
              <p:spPr bwMode="auto">
                <a:xfrm>
                  <a:off x="3984" y="1632"/>
                  <a:ext cx="144" cy="240"/>
                </a:xfrm>
                <a:custGeom>
                  <a:avLst/>
                  <a:gdLst>
                    <a:gd name="T0" fmla="*/ 108 w 96"/>
                    <a:gd name="T1" fmla="*/ 240 h 240"/>
                    <a:gd name="T2" fmla="*/ 108 w 96"/>
                    <a:gd name="T3" fmla="*/ 0 h 240"/>
                    <a:gd name="T4" fmla="*/ 0 w 96"/>
                    <a:gd name="T5" fmla="*/ 48 h 240"/>
                    <a:gd name="T6" fmla="*/ 108 w 96"/>
                    <a:gd name="T7" fmla="*/ 0 h 240"/>
                    <a:gd name="T8" fmla="*/ 216 w 96"/>
                    <a:gd name="T9" fmla="*/ 4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0">
                      <a:moveTo>
                        <a:pt x="48" y="240"/>
                      </a:moveTo>
                      <a:lnTo>
                        <a:pt x="48" y="0"/>
                      </a:lnTo>
                      <a:lnTo>
                        <a:pt x="0" y="48"/>
                      </a:lnTo>
                      <a:lnTo>
                        <a:pt x="48" y="0"/>
                      </a:lnTo>
                      <a:lnTo>
                        <a:pt x="96" y="4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4365" name="Line 216"/>
                <p:cNvSpPr>
                  <a:spLocks noChangeShapeType="1"/>
                </p:cNvSpPr>
                <p:nvPr/>
              </p:nvSpPr>
              <p:spPr bwMode="auto">
                <a:xfrm>
                  <a:off x="3984" y="177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4366" name="Line 217"/>
                <p:cNvSpPr>
                  <a:spLocks noChangeShapeType="1"/>
                </p:cNvSpPr>
                <p:nvPr/>
              </p:nvSpPr>
              <p:spPr bwMode="auto">
                <a:xfrm>
                  <a:off x="3984" y="182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4360" name="Freeform 219"/>
            <p:cNvSpPr>
              <a:spLocks/>
            </p:cNvSpPr>
            <p:nvPr/>
          </p:nvSpPr>
          <p:spPr bwMode="auto">
            <a:xfrm>
              <a:off x="3379" y="1207"/>
              <a:ext cx="363" cy="318"/>
            </a:xfrm>
            <a:custGeom>
              <a:avLst/>
              <a:gdLst>
                <a:gd name="T0" fmla="*/ 363 w 363"/>
                <a:gd name="T1" fmla="*/ 0 h 318"/>
                <a:gd name="T2" fmla="*/ 363 w 363"/>
                <a:gd name="T3" fmla="*/ 318 h 318"/>
                <a:gd name="T4" fmla="*/ 0 w 363"/>
                <a:gd name="T5" fmla="*/ 227 h 318"/>
                <a:gd name="T6" fmla="*/ 0 60000 65536"/>
                <a:gd name="T7" fmla="*/ 0 60000 65536"/>
                <a:gd name="T8" fmla="*/ 0 60000 65536"/>
              </a:gdLst>
              <a:ahLst/>
              <a:cxnLst>
                <a:cxn ang="T6">
                  <a:pos x="T0" y="T1"/>
                </a:cxn>
                <a:cxn ang="T7">
                  <a:pos x="T2" y="T3"/>
                </a:cxn>
                <a:cxn ang="T8">
                  <a:pos x="T4" y="T5"/>
                </a:cxn>
              </a:cxnLst>
              <a:rect l="0" t="0" r="r" b="b"/>
              <a:pathLst>
                <a:path w="363" h="318">
                  <a:moveTo>
                    <a:pt x="363" y="0"/>
                  </a:moveTo>
                  <a:lnTo>
                    <a:pt x="363" y="318"/>
                  </a:lnTo>
                  <a:lnTo>
                    <a:pt x="0" y="227"/>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1423" name="Group 223"/>
          <p:cNvGrpSpPr>
            <a:grpSpLocks/>
          </p:cNvGrpSpPr>
          <p:nvPr/>
        </p:nvGrpSpPr>
        <p:grpSpPr bwMode="auto">
          <a:xfrm>
            <a:off x="2700338" y="1771650"/>
            <a:ext cx="936625" cy="1009650"/>
            <a:chOff x="-15" y="2364"/>
            <a:chExt cx="590" cy="636"/>
          </a:xfrm>
        </p:grpSpPr>
        <p:sp>
          <p:nvSpPr>
            <p:cNvPr id="14357" name="Oval 222"/>
            <p:cNvSpPr>
              <a:spLocks noChangeArrowheads="1"/>
            </p:cNvSpPr>
            <p:nvPr/>
          </p:nvSpPr>
          <p:spPr bwMode="auto">
            <a:xfrm>
              <a:off x="68" y="2614"/>
              <a:ext cx="408" cy="386"/>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4358" name="Text Box 221"/>
            <p:cNvSpPr txBox="1">
              <a:spLocks noChangeArrowheads="1"/>
            </p:cNvSpPr>
            <p:nvPr/>
          </p:nvSpPr>
          <p:spPr bwMode="auto">
            <a:xfrm>
              <a:off x="-15" y="2364"/>
              <a:ext cx="59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grpSp>
      <p:grpSp>
        <p:nvGrpSpPr>
          <p:cNvPr id="51424" name="Group 224"/>
          <p:cNvGrpSpPr>
            <a:grpSpLocks/>
          </p:cNvGrpSpPr>
          <p:nvPr/>
        </p:nvGrpSpPr>
        <p:grpSpPr bwMode="auto">
          <a:xfrm>
            <a:off x="3563938" y="4435475"/>
            <a:ext cx="936625" cy="1009650"/>
            <a:chOff x="-15" y="2364"/>
            <a:chExt cx="590" cy="636"/>
          </a:xfrm>
        </p:grpSpPr>
        <p:sp>
          <p:nvSpPr>
            <p:cNvPr id="14355" name="Oval 225"/>
            <p:cNvSpPr>
              <a:spLocks noChangeArrowheads="1"/>
            </p:cNvSpPr>
            <p:nvPr/>
          </p:nvSpPr>
          <p:spPr bwMode="auto">
            <a:xfrm>
              <a:off x="68" y="2614"/>
              <a:ext cx="408" cy="386"/>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4356" name="Text Box 226"/>
            <p:cNvSpPr txBox="1">
              <a:spLocks noChangeArrowheads="1"/>
            </p:cNvSpPr>
            <p:nvPr/>
          </p:nvSpPr>
          <p:spPr bwMode="auto">
            <a:xfrm>
              <a:off x="-15" y="2364"/>
              <a:ext cx="59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grpSp>
      <p:grpSp>
        <p:nvGrpSpPr>
          <p:cNvPr id="51427" name="Group 227"/>
          <p:cNvGrpSpPr>
            <a:grpSpLocks/>
          </p:cNvGrpSpPr>
          <p:nvPr/>
        </p:nvGrpSpPr>
        <p:grpSpPr bwMode="auto">
          <a:xfrm>
            <a:off x="5148263" y="5013325"/>
            <a:ext cx="936625" cy="1009650"/>
            <a:chOff x="-15" y="2364"/>
            <a:chExt cx="590" cy="636"/>
          </a:xfrm>
        </p:grpSpPr>
        <p:sp>
          <p:nvSpPr>
            <p:cNvPr id="14353" name="Oval 228"/>
            <p:cNvSpPr>
              <a:spLocks noChangeArrowheads="1"/>
            </p:cNvSpPr>
            <p:nvPr/>
          </p:nvSpPr>
          <p:spPr bwMode="auto">
            <a:xfrm>
              <a:off x="68" y="2614"/>
              <a:ext cx="408" cy="386"/>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4354" name="Text Box 229"/>
            <p:cNvSpPr txBox="1">
              <a:spLocks noChangeArrowheads="1"/>
            </p:cNvSpPr>
            <p:nvPr/>
          </p:nvSpPr>
          <p:spPr bwMode="auto">
            <a:xfrm>
              <a:off x="-15" y="2364"/>
              <a:ext cx="59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grpSp>
      <p:sp>
        <p:nvSpPr>
          <p:cNvPr id="51430" name="Oval 230"/>
          <p:cNvSpPr>
            <a:spLocks noChangeArrowheads="1"/>
          </p:cNvSpPr>
          <p:nvPr/>
        </p:nvSpPr>
        <p:spPr bwMode="auto">
          <a:xfrm>
            <a:off x="2484438" y="2708275"/>
            <a:ext cx="647700" cy="433388"/>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51431" name="Oval 231"/>
          <p:cNvSpPr>
            <a:spLocks noChangeArrowheads="1"/>
          </p:cNvSpPr>
          <p:nvPr/>
        </p:nvSpPr>
        <p:spPr bwMode="auto">
          <a:xfrm>
            <a:off x="2327275" y="4244975"/>
            <a:ext cx="647700" cy="433388"/>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51432" name="Oval 232"/>
          <p:cNvSpPr>
            <a:spLocks noChangeArrowheads="1"/>
          </p:cNvSpPr>
          <p:nvPr/>
        </p:nvSpPr>
        <p:spPr bwMode="auto">
          <a:xfrm>
            <a:off x="3132138" y="4762500"/>
            <a:ext cx="647700" cy="433388"/>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51433" name="Oval 233"/>
          <p:cNvSpPr>
            <a:spLocks noChangeArrowheads="1"/>
          </p:cNvSpPr>
          <p:nvPr/>
        </p:nvSpPr>
        <p:spPr bwMode="auto">
          <a:xfrm>
            <a:off x="3779838" y="3068638"/>
            <a:ext cx="647700" cy="433387"/>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51434" name="Oval 234"/>
          <p:cNvSpPr>
            <a:spLocks noChangeArrowheads="1"/>
          </p:cNvSpPr>
          <p:nvPr/>
        </p:nvSpPr>
        <p:spPr bwMode="auto">
          <a:xfrm>
            <a:off x="5364163" y="4292600"/>
            <a:ext cx="647700" cy="433388"/>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51435" name="Oval 235"/>
          <p:cNvSpPr>
            <a:spLocks noChangeArrowheads="1"/>
          </p:cNvSpPr>
          <p:nvPr/>
        </p:nvSpPr>
        <p:spPr bwMode="auto">
          <a:xfrm>
            <a:off x="6216650" y="3360738"/>
            <a:ext cx="647700" cy="433387"/>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228604" name="Text Box 252"/>
          <p:cNvSpPr txBox="1">
            <a:spLocks noChangeArrowheads="1"/>
          </p:cNvSpPr>
          <p:nvPr/>
        </p:nvSpPr>
        <p:spPr bwMode="auto">
          <a:xfrm>
            <a:off x="179388" y="5822394"/>
            <a:ext cx="2652713" cy="63094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b="1" u="sng" dirty="0" err="1" smtClean="0">
                <a:solidFill>
                  <a:schemeClr val="bg1"/>
                </a:solidFill>
              </a:rPr>
              <a:t>Constraint</a:t>
            </a:r>
            <a:r>
              <a:rPr lang="de-DE" altLang="de-DE" sz="1400" b="1" u="sng" dirty="0" smtClean="0">
                <a:solidFill>
                  <a:schemeClr val="bg1"/>
                </a:solidFill>
              </a:rPr>
              <a:t>:</a:t>
            </a:r>
            <a:endParaRPr lang="de-DE" altLang="de-DE" sz="1400" b="1" u="sng" dirty="0">
              <a:solidFill>
                <a:schemeClr val="bg1"/>
              </a:solidFill>
            </a:endParaRPr>
          </a:p>
          <a:p>
            <a:pPr eaLnBrk="1" hangingPunct="1">
              <a:spcBef>
                <a:spcPct val="50000"/>
              </a:spcBef>
              <a:buFontTx/>
              <a:buNone/>
            </a:pPr>
            <a:r>
              <a:rPr lang="de-DE" altLang="de-DE" sz="1400" b="1" dirty="0" smtClean="0">
                <a:solidFill>
                  <a:schemeClr val="bg1"/>
                </a:solidFill>
              </a:rPr>
              <a:t>max</a:t>
            </a:r>
            <a:r>
              <a:rPr lang="de-DE" altLang="de-DE" sz="1400" b="1" dirty="0">
                <a:solidFill>
                  <a:schemeClr val="bg1"/>
                </a:solidFill>
              </a:rPr>
              <a:t>. 3 </a:t>
            </a:r>
            <a:r>
              <a:rPr lang="de-DE" altLang="de-DE" sz="1400" b="1" dirty="0" err="1" smtClean="0">
                <a:solidFill>
                  <a:schemeClr val="bg1"/>
                </a:solidFill>
              </a:rPr>
              <a:t>ranges</a:t>
            </a:r>
            <a:r>
              <a:rPr lang="de-DE" altLang="de-DE" sz="1400" b="1" dirty="0" smtClean="0">
                <a:solidFill>
                  <a:schemeClr val="bg1"/>
                </a:solidFill>
              </a:rPr>
              <a:t> </a:t>
            </a:r>
            <a:r>
              <a:rPr lang="de-DE" altLang="de-DE" sz="1400" b="1" dirty="0" err="1" smtClean="0">
                <a:solidFill>
                  <a:schemeClr val="bg1"/>
                </a:solidFill>
              </a:rPr>
              <a:t>simultanously</a:t>
            </a:r>
            <a:endParaRPr lang="de-AT" altLang="de-DE" sz="1400" b="1" dirty="0">
              <a:solidFill>
                <a:schemeClr val="bg1"/>
              </a:solidFill>
            </a:endParaRPr>
          </a:p>
        </p:txBody>
      </p:sp>
      <p:grpSp>
        <p:nvGrpSpPr>
          <p:cNvPr id="39" name="Group 220"/>
          <p:cNvGrpSpPr>
            <a:grpSpLocks/>
          </p:cNvGrpSpPr>
          <p:nvPr/>
        </p:nvGrpSpPr>
        <p:grpSpPr bwMode="auto">
          <a:xfrm>
            <a:off x="5364014" y="2636912"/>
            <a:ext cx="792162" cy="901700"/>
            <a:chOff x="3379" y="957"/>
            <a:chExt cx="499" cy="568"/>
          </a:xfrm>
        </p:grpSpPr>
        <p:grpSp>
          <p:nvGrpSpPr>
            <p:cNvPr id="40" name="Group 211"/>
            <p:cNvGrpSpPr>
              <a:grpSpLocks/>
            </p:cNvGrpSpPr>
            <p:nvPr/>
          </p:nvGrpSpPr>
          <p:grpSpPr bwMode="auto">
            <a:xfrm>
              <a:off x="3606" y="957"/>
              <a:ext cx="272" cy="250"/>
              <a:chOff x="113" y="2523"/>
              <a:chExt cx="363" cy="341"/>
            </a:xfrm>
          </p:grpSpPr>
          <p:sp>
            <p:nvSpPr>
              <p:cNvPr id="42" name="Oval 212"/>
              <p:cNvSpPr>
                <a:spLocks noChangeArrowheads="1"/>
              </p:cNvSpPr>
              <p:nvPr/>
            </p:nvSpPr>
            <p:spPr bwMode="auto">
              <a:xfrm>
                <a:off x="113" y="2523"/>
                <a:ext cx="363" cy="341"/>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43" name="Group 213"/>
              <p:cNvGrpSpPr>
                <a:grpSpLocks/>
              </p:cNvGrpSpPr>
              <p:nvPr/>
            </p:nvGrpSpPr>
            <p:grpSpPr bwMode="auto">
              <a:xfrm>
                <a:off x="249" y="2568"/>
                <a:ext cx="90" cy="245"/>
                <a:chOff x="3984" y="1632"/>
                <a:chExt cx="144" cy="336"/>
              </a:xfrm>
            </p:grpSpPr>
            <p:sp>
              <p:nvSpPr>
                <p:cNvPr id="44" name="Oval 214"/>
                <p:cNvSpPr>
                  <a:spLocks noChangeArrowheads="1"/>
                </p:cNvSpPr>
                <p:nvPr/>
              </p:nvSpPr>
              <p:spPr bwMode="auto">
                <a:xfrm>
                  <a:off x="3984" y="1872"/>
                  <a:ext cx="144"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45" name="Freeform 215"/>
                <p:cNvSpPr>
                  <a:spLocks/>
                </p:cNvSpPr>
                <p:nvPr/>
              </p:nvSpPr>
              <p:spPr bwMode="auto">
                <a:xfrm>
                  <a:off x="3984" y="1632"/>
                  <a:ext cx="144" cy="240"/>
                </a:xfrm>
                <a:custGeom>
                  <a:avLst/>
                  <a:gdLst>
                    <a:gd name="T0" fmla="*/ 108 w 96"/>
                    <a:gd name="T1" fmla="*/ 240 h 240"/>
                    <a:gd name="T2" fmla="*/ 108 w 96"/>
                    <a:gd name="T3" fmla="*/ 0 h 240"/>
                    <a:gd name="T4" fmla="*/ 0 w 96"/>
                    <a:gd name="T5" fmla="*/ 48 h 240"/>
                    <a:gd name="T6" fmla="*/ 108 w 96"/>
                    <a:gd name="T7" fmla="*/ 0 h 240"/>
                    <a:gd name="T8" fmla="*/ 216 w 96"/>
                    <a:gd name="T9" fmla="*/ 4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0">
                      <a:moveTo>
                        <a:pt x="48" y="240"/>
                      </a:moveTo>
                      <a:lnTo>
                        <a:pt x="48" y="0"/>
                      </a:lnTo>
                      <a:lnTo>
                        <a:pt x="0" y="48"/>
                      </a:lnTo>
                      <a:lnTo>
                        <a:pt x="48" y="0"/>
                      </a:lnTo>
                      <a:lnTo>
                        <a:pt x="96" y="4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6" name="Line 216"/>
                <p:cNvSpPr>
                  <a:spLocks noChangeShapeType="1"/>
                </p:cNvSpPr>
                <p:nvPr/>
              </p:nvSpPr>
              <p:spPr bwMode="auto">
                <a:xfrm>
                  <a:off x="3984" y="177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7" name="Line 217"/>
                <p:cNvSpPr>
                  <a:spLocks noChangeShapeType="1"/>
                </p:cNvSpPr>
                <p:nvPr/>
              </p:nvSpPr>
              <p:spPr bwMode="auto">
                <a:xfrm>
                  <a:off x="3984" y="182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41" name="Freeform 219"/>
            <p:cNvSpPr>
              <a:spLocks/>
            </p:cNvSpPr>
            <p:nvPr/>
          </p:nvSpPr>
          <p:spPr bwMode="auto">
            <a:xfrm>
              <a:off x="3379" y="1207"/>
              <a:ext cx="363" cy="318"/>
            </a:xfrm>
            <a:custGeom>
              <a:avLst/>
              <a:gdLst>
                <a:gd name="T0" fmla="*/ 363 w 363"/>
                <a:gd name="T1" fmla="*/ 0 h 318"/>
                <a:gd name="T2" fmla="*/ 363 w 363"/>
                <a:gd name="T3" fmla="*/ 318 h 318"/>
                <a:gd name="T4" fmla="*/ 0 w 363"/>
                <a:gd name="T5" fmla="*/ 227 h 318"/>
                <a:gd name="T6" fmla="*/ 0 60000 65536"/>
                <a:gd name="T7" fmla="*/ 0 60000 65536"/>
                <a:gd name="T8" fmla="*/ 0 60000 65536"/>
              </a:gdLst>
              <a:ahLst/>
              <a:cxnLst>
                <a:cxn ang="T6">
                  <a:pos x="T0" y="T1"/>
                </a:cxn>
                <a:cxn ang="T7">
                  <a:pos x="T2" y="T3"/>
                </a:cxn>
                <a:cxn ang="T8">
                  <a:pos x="T4" y="T5"/>
                </a:cxn>
              </a:cxnLst>
              <a:rect l="0" t="0" r="r" b="b"/>
              <a:pathLst>
                <a:path w="363" h="318">
                  <a:moveTo>
                    <a:pt x="363" y="0"/>
                  </a:moveTo>
                  <a:lnTo>
                    <a:pt x="363" y="318"/>
                  </a:lnTo>
                  <a:lnTo>
                    <a:pt x="0" y="227"/>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cxnSp>
        <p:nvCxnSpPr>
          <p:cNvPr id="3" name="Gerade Verbindung 2"/>
          <p:cNvCxnSpPr>
            <a:stCxn id="41" idx="1"/>
          </p:cNvCxnSpPr>
          <p:nvPr/>
        </p:nvCxnSpPr>
        <p:spPr>
          <a:xfrm>
            <a:off x="5939681" y="3538612"/>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4"/>
          <p:cNvCxnSpPr>
            <a:stCxn id="41" idx="1"/>
            <a:endCxn id="41" idx="1"/>
          </p:cNvCxnSpPr>
          <p:nvPr/>
        </p:nvCxnSpPr>
        <p:spPr>
          <a:xfrm>
            <a:off x="5940276" y="353861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flipH="1">
            <a:off x="5364163" y="3514687"/>
            <a:ext cx="575518" cy="63439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369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430"/>
                                        </p:tgtEl>
                                        <p:attrNameLst>
                                          <p:attrName>style.visibility</p:attrName>
                                        </p:attrNameLst>
                                      </p:cBhvr>
                                      <p:to>
                                        <p:strVal val="visible"/>
                                      </p:to>
                                    </p:set>
                                    <p:animEffect transition="in" filter="blinds(horizontal)">
                                      <p:cBhvr>
                                        <p:cTn id="7" dur="500"/>
                                        <p:tgtEl>
                                          <p:spTgt spid="514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433"/>
                                        </p:tgtEl>
                                        <p:attrNameLst>
                                          <p:attrName>style.visibility</p:attrName>
                                        </p:attrNameLst>
                                      </p:cBhvr>
                                      <p:to>
                                        <p:strVal val="visible"/>
                                      </p:to>
                                    </p:set>
                                    <p:animEffect transition="in" filter="blinds(horizontal)">
                                      <p:cBhvr>
                                        <p:cTn id="10" dur="500"/>
                                        <p:tgtEl>
                                          <p:spTgt spid="514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435"/>
                                        </p:tgtEl>
                                        <p:attrNameLst>
                                          <p:attrName>style.visibility</p:attrName>
                                        </p:attrNameLst>
                                      </p:cBhvr>
                                      <p:to>
                                        <p:strVal val="visible"/>
                                      </p:to>
                                    </p:set>
                                    <p:animEffect transition="in" filter="blinds(horizontal)">
                                      <p:cBhvr>
                                        <p:cTn id="13" dur="500"/>
                                        <p:tgtEl>
                                          <p:spTgt spid="514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1434"/>
                                        </p:tgtEl>
                                        <p:attrNameLst>
                                          <p:attrName>style.visibility</p:attrName>
                                        </p:attrNameLst>
                                      </p:cBhvr>
                                      <p:to>
                                        <p:strVal val="visible"/>
                                      </p:to>
                                    </p:set>
                                    <p:animEffect transition="in" filter="blinds(horizontal)">
                                      <p:cBhvr>
                                        <p:cTn id="16" dur="500"/>
                                        <p:tgtEl>
                                          <p:spTgt spid="5143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1431"/>
                                        </p:tgtEl>
                                        <p:attrNameLst>
                                          <p:attrName>style.visibility</p:attrName>
                                        </p:attrNameLst>
                                      </p:cBhvr>
                                      <p:to>
                                        <p:strVal val="visible"/>
                                      </p:to>
                                    </p:set>
                                    <p:animEffect transition="in" filter="blinds(horizontal)">
                                      <p:cBhvr>
                                        <p:cTn id="19" dur="500"/>
                                        <p:tgtEl>
                                          <p:spTgt spid="5143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1432"/>
                                        </p:tgtEl>
                                        <p:attrNameLst>
                                          <p:attrName>style.visibility</p:attrName>
                                        </p:attrNameLst>
                                      </p:cBhvr>
                                      <p:to>
                                        <p:strVal val="visible"/>
                                      </p:to>
                                    </p:set>
                                    <p:animEffect transition="in" filter="blinds(horizontal)">
                                      <p:cBhvr>
                                        <p:cTn id="22" dur="500"/>
                                        <p:tgtEl>
                                          <p:spTgt spid="51432"/>
                                        </p:tgtEl>
                                      </p:cBhvr>
                                    </p:animEffect>
                                  </p:childTnLst>
                                </p:cTn>
                              </p:par>
                              <p:par>
                                <p:cTn id="23" presetID="3" presetClass="entr" presetSubtype="10" fill="hold" nodeType="withEffect">
                                  <p:stCondLst>
                                    <p:cond delay="0"/>
                                  </p:stCondLst>
                                  <p:childTnLst>
                                    <p:set>
                                      <p:cBhvr>
                                        <p:cTn id="24" dur="1" fill="hold">
                                          <p:stCondLst>
                                            <p:cond delay="0"/>
                                          </p:stCondLst>
                                        </p:cTn>
                                        <p:tgtEl>
                                          <p:spTgt spid="51420"/>
                                        </p:tgtEl>
                                        <p:attrNameLst>
                                          <p:attrName>style.visibility</p:attrName>
                                        </p:attrNameLst>
                                      </p:cBhvr>
                                      <p:to>
                                        <p:strVal val="visible"/>
                                      </p:to>
                                    </p:set>
                                    <p:animEffect transition="in" filter="blinds(horizontal)">
                                      <p:cBhvr>
                                        <p:cTn id="25" dur="500"/>
                                        <p:tgtEl>
                                          <p:spTgt spid="51420"/>
                                        </p:tgtEl>
                                      </p:cBhvr>
                                    </p:animEffect>
                                  </p:childTnLst>
                                </p:cTn>
                              </p:par>
                              <p:par>
                                <p:cTn id="26" presetID="3" presetClass="entr" presetSubtype="10" fill="hold" nodeType="withEffect">
                                  <p:stCondLst>
                                    <p:cond delay="0"/>
                                  </p:stCondLst>
                                  <p:childTnLst>
                                    <p:set>
                                      <p:cBhvr>
                                        <p:cTn id="27" dur="1" fill="hold">
                                          <p:stCondLst>
                                            <p:cond delay="0"/>
                                          </p:stCondLst>
                                        </p:cTn>
                                        <p:tgtEl>
                                          <p:spTgt spid="51418"/>
                                        </p:tgtEl>
                                        <p:attrNameLst>
                                          <p:attrName>style.visibility</p:attrName>
                                        </p:attrNameLst>
                                      </p:cBhvr>
                                      <p:to>
                                        <p:strVal val="visible"/>
                                      </p:to>
                                    </p:set>
                                    <p:animEffect transition="in" filter="blinds(horizontal)">
                                      <p:cBhvr>
                                        <p:cTn id="28" dur="500"/>
                                        <p:tgtEl>
                                          <p:spTgt spid="51418"/>
                                        </p:tgtEl>
                                      </p:cBhvr>
                                    </p:animEffect>
                                  </p:childTnLst>
                                </p:cTn>
                              </p:par>
                              <p:par>
                                <p:cTn id="29" presetID="3" presetClass="entr" presetSubtype="10" fill="hold" nodeType="withEffect">
                                  <p:stCondLst>
                                    <p:cond delay="0"/>
                                  </p:stCondLst>
                                  <p:childTnLst>
                                    <p:set>
                                      <p:cBhvr>
                                        <p:cTn id="30" dur="1" fill="hold">
                                          <p:stCondLst>
                                            <p:cond delay="0"/>
                                          </p:stCondLst>
                                        </p:cTn>
                                        <p:tgtEl>
                                          <p:spTgt spid="51423"/>
                                        </p:tgtEl>
                                        <p:attrNameLst>
                                          <p:attrName>style.visibility</p:attrName>
                                        </p:attrNameLst>
                                      </p:cBhvr>
                                      <p:to>
                                        <p:strVal val="visible"/>
                                      </p:to>
                                    </p:set>
                                    <p:animEffect transition="in" filter="blinds(horizontal)">
                                      <p:cBhvr>
                                        <p:cTn id="31" dur="500"/>
                                        <p:tgtEl>
                                          <p:spTgt spid="51423"/>
                                        </p:tgtEl>
                                      </p:cBhvr>
                                    </p:animEffect>
                                  </p:childTnLst>
                                </p:cTn>
                              </p:par>
                              <p:par>
                                <p:cTn id="32" presetID="3" presetClass="entr" presetSubtype="10" fill="hold" nodeType="withEffect">
                                  <p:stCondLst>
                                    <p:cond delay="0"/>
                                  </p:stCondLst>
                                  <p:childTnLst>
                                    <p:set>
                                      <p:cBhvr>
                                        <p:cTn id="33" dur="1" fill="hold">
                                          <p:stCondLst>
                                            <p:cond delay="0"/>
                                          </p:stCondLst>
                                        </p:cTn>
                                        <p:tgtEl>
                                          <p:spTgt spid="51424"/>
                                        </p:tgtEl>
                                        <p:attrNameLst>
                                          <p:attrName>style.visibility</p:attrName>
                                        </p:attrNameLst>
                                      </p:cBhvr>
                                      <p:to>
                                        <p:strVal val="visible"/>
                                      </p:to>
                                    </p:set>
                                    <p:animEffect transition="in" filter="blinds(horizontal)">
                                      <p:cBhvr>
                                        <p:cTn id="34" dur="500"/>
                                        <p:tgtEl>
                                          <p:spTgt spid="51424"/>
                                        </p:tgtEl>
                                      </p:cBhvr>
                                    </p:animEffect>
                                  </p:childTnLst>
                                </p:cTn>
                              </p:par>
                              <p:par>
                                <p:cTn id="35" presetID="3" presetClass="entr" presetSubtype="10" fill="hold" nodeType="withEffect">
                                  <p:stCondLst>
                                    <p:cond delay="0"/>
                                  </p:stCondLst>
                                  <p:childTnLst>
                                    <p:set>
                                      <p:cBhvr>
                                        <p:cTn id="36" dur="1" fill="hold">
                                          <p:stCondLst>
                                            <p:cond delay="0"/>
                                          </p:stCondLst>
                                        </p:cTn>
                                        <p:tgtEl>
                                          <p:spTgt spid="51427"/>
                                        </p:tgtEl>
                                        <p:attrNameLst>
                                          <p:attrName>style.visibility</p:attrName>
                                        </p:attrNameLst>
                                      </p:cBhvr>
                                      <p:to>
                                        <p:strVal val="visible"/>
                                      </p:to>
                                    </p:set>
                                    <p:animEffect transition="in" filter="blinds(horizontal)">
                                      <p:cBhvr>
                                        <p:cTn id="37" dur="500"/>
                                        <p:tgtEl>
                                          <p:spTgt spid="5142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8604"/>
                                        </p:tgtEl>
                                        <p:attrNameLst>
                                          <p:attrName>style.visibility</p:attrName>
                                        </p:attrNameLst>
                                      </p:cBhvr>
                                      <p:to>
                                        <p:strVal val="visible"/>
                                      </p:to>
                                    </p:set>
                                    <p:animEffect transition="in" filter="blinds(horizontal)">
                                      <p:cBhvr>
                                        <p:cTn id="40" dur="500"/>
                                        <p:tgtEl>
                                          <p:spTgt spid="228604"/>
                                        </p:tgtEl>
                                      </p:cBhvr>
                                    </p:animEffect>
                                  </p:childTnLst>
                                </p:cTn>
                              </p:par>
                              <p:par>
                                <p:cTn id="41" presetID="3" presetClass="entr" presetSubtype="1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0" grpId="0" animBg="1"/>
      <p:bldP spid="51431" grpId="0" animBg="1"/>
      <p:bldP spid="51432" grpId="0" animBg="1"/>
      <p:bldP spid="51433" grpId="0" animBg="1"/>
      <p:bldP spid="51434" grpId="0" animBg="1"/>
      <p:bldP spid="51435" grpId="0" animBg="1"/>
      <p:bldP spid="22860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3"/>
          <p:cNvSpPr txBox="1">
            <a:spLocks noGrp="1"/>
          </p:cNvSpPr>
          <p:nvPr/>
        </p:nvSpPr>
        <p:spPr bwMode="auto">
          <a:xfrm>
            <a:off x="4275138" y="6532563"/>
            <a:ext cx="7921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AFD0F2EC-FDC9-425C-BFBD-3906F5C24D97}" type="slidenum">
              <a:rPr lang="de-AT" altLang="de-DE" sz="1600" b="1">
                <a:solidFill>
                  <a:schemeClr val="bg1"/>
                </a:solidFill>
              </a:rPr>
              <a:pPr algn="ctr">
                <a:spcBef>
                  <a:spcPct val="0"/>
                </a:spcBef>
                <a:buFontTx/>
                <a:buNone/>
              </a:pPr>
              <a:t>27</a:t>
            </a:fld>
            <a:endParaRPr lang="de-AT" altLang="de-DE" sz="1600" b="1">
              <a:solidFill>
                <a:schemeClr val="bg1"/>
              </a:solidFill>
            </a:endParaRPr>
          </a:p>
        </p:txBody>
      </p:sp>
      <p:sp>
        <p:nvSpPr>
          <p:cNvPr id="15363" name="Rectangle 2"/>
          <p:cNvSpPr>
            <a:spLocks noChangeArrowheads="1"/>
          </p:cNvSpPr>
          <p:nvPr/>
        </p:nvSpPr>
        <p:spPr bwMode="auto">
          <a:xfrm>
            <a:off x="755650" y="44450"/>
            <a:ext cx="727273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e-AT" altLang="de-DE" b="1" dirty="0" smtClean="0"/>
              <a:t>1</a:t>
            </a:r>
            <a:r>
              <a:rPr lang="de-AT" altLang="de-DE" b="1" dirty="0"/>
              <a:t>. </a:t>
            </a:r>
            <a:r>
              <a:rPr lang="de-AT" altLang="de-DE" b="1" dirty="0" err="1" smtClean="0"/>
              <a:t>Week</a:t>
            </a:r>
            <a:endParaRPr lang="de-AT" altLang="de-DE" b="1" dirty="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669925"/>
            <a:ext cx="5975350" cy="572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5" name="Group 17"/>
          <p:cNvGrpSpPr>
            <a:grpSpLocks/>
          </p:cNvGrpSpPr>
          <p:nvPr/>
        </p:nvGrpSpPr>
        <p:grpSpPr bwMode="auto">
          <a:xfrm>
            <a:off x="3274492" y="3500438"/>
            <a:ext cx="815975" cy="642937"/>
            <a:chOff x="379" y="2355"/>
            <a:chExt cx="733" cy="543"/>
          </a:xfrm>
        </p:grpSpPr>
        <p:grpSp>
          <p:nvGrpSpPr>
            <p:cNvPr id="15413" name="Group 18"/>
            <p:cNvGrpSpPr>
              <a:grpSpLocks/>
            </p:cNvGrpSpPr>
            <p:nvPr/>
          </p:nvGrpSpPr>
          <p:grpSpPr bwMode="auto">
            <a:xfrm>
              <a:off x="379" y="2448"/>
              <a:ext cx="733" cy="450"/>
              <a:chOff x="663" y="672"/>
              <a:chExt cx="733" cy="450"/>
            </a:xfrm>
          </p:grpSpPr>
          <p:sp>
            <p:nvSpPr>
              <p:cNvPr id="15419" name="Rectangle 19"/>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420" name="Text Box 20"/>
              <p:cNvSpPr txBox="1">
                <a:spLocks noChangeArrowheads="1"/>
              </p:cNvSpPr>
              <p:nvPr/>
            </p:nvSpPr>
            <p:spPr bwMode="auto">
              <a:xfrm>
                <a:off x="663" y="890"/>
                <a:ext cx="16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5421" name="Text Box 21"/>
              <p:cNvSpPr txBox="1">
                <a:spLocks noChangeArrowheads="1"/>
              </p:cNvSpPr>
              <p:nvPr/>
            </p:nvSpPr>
            <p:spPr bwMode="auto">
              <a:xfrm>
                <a:off x="1231" y="889"/>
                <a:ext cx="16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5414" name="Group 22"/>
            <p:cNvGrpSpPr>
              <a:grpSpLocks/>
            </p:cNvGrpSpPr>
            <p:nvPr/>
          </p:nvGrpSpPr>
          <p:grpSpPr bwMode="auto">
            <a:xfrm>
              <a:off x="480" y="2454"/>
              <a:ext cx="528" cy="336"/>
              <a:chOff x="576" y="672"/>
              <a:chExt cx="528" cy="336"/>
            </a:xfrm>
          </p:grpSpPr>
          <p:sp>
            <p:nvSpPr>
              <p:cNvPr id="15417" name="Line 2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18" name="Line 2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5415" name="AutoShape 25"/>
            <p:cNvSpPr>
              <a:spLocks noChangeArrowheads="1"/>
            </p:cNvSpPr>
            <p:nvPr/>
          </p:nvSpPr>
          <p:spPr bwMode="auto">
            <a:xfrm>
              <a:off x="669" y="2681"/>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416" name="Line 26"/>
            <p:cNvSpPr>
              <a:spLocks noChangeShapeType="1"/>
            </p:cNvSpPr>
            <p:nvPr/>
          </p:nvSpPr>
          <p:spPr bwMode="auto">
            <a:xfrm>
              <a:off x="744" y="2355"/>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5366" name="Group 27"/>
          <p:cNvGrpSpPr>
            <a:grpSpLocks/>
          </p:cNvGrpSpPr>
          <p:nvPr/>
        </p:nvGrpSpPr>
        <p:grpSpPr bwMode="auto">
          <a:xfrm>
            <a:off x="2482329" y="4724400"/>
            <a:ext cx="782638" cy="544513"/>
            <a:chOff x="128" y="1864"/>
            <a:chExt cx="742" cy="539"/>
          </a:xfrm>
        </p:grpSpPr>
        <p:grpSp>
          <p:nvGrpSpPr>
            <p:cNvPr id="15402" name="Group 28"/>
            <p:cNvGrpSpPr>
              <a:grpSpLocks/>
            </p:cNvGrpSpPr>
            <p:nvPr/>
          </p:nvGrpSpPr>
          <p:grpSpPr bwMode="auto">
            <a:xfrm>
              <a:off x="128" y="1913"/>
              <a:ext cx="742" cy="490"/>
              <a:chOff x="659" y="672"/>
              <a:chExt cx="742" cy="490"/>
            </a:xfrm>
          </p:grpSpPr>
          <p:sp>
            <p:nvSpPr>
              <p:cNvPr id="15410" name="Rectangle 29"/>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411" name="Text Box 30"/>
              <p:cNvSpPr txBox="1">
                <a:spLocks noChangeArrowheads="1"/>
              </p:cNvSpPr>
              <p:nvPr/>
            </p:nvSpPr>
            <p:spPr bwMode="auto">
              <a:xfrm>
                <a:off x="659" y="890"/>
                <a:ext cx="17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5412" name="Text Box 31"/>
              <p:cNvSpPr txBox="1">
                <a:spLocks noChangeArrowheads="1"/>
              </p:cNvSpPr>
              <p:nvPr/>
            </p:nvSpPr>
            <p:spPr bwMode="auto">
              <a:xfrm>
                <a:off x="1226" y="889"/>
                <a:ext cx="17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5403" name="Group 32"/>
            <p:cNvGrpSpPr>
              <a:grpSpLocks/>
            </p:cNvGrpSpPr>
            <p:nvPr/>
          </p:nvGrpSpPr>
          <p:grpSpPr bwMode="auto">
            <a:xfrm>
              <a:off x="241" y="1913"/>
              <a:ext cx="528" cy="336"/>
              <a:chOff x="576" y="672"/>
              <a:chExt cx="528" cy="336"/>
            </a:xfrm>
          </p:grpSpPr>
          <p:sp>
            <p:nvSpPr>
              <p:cNvPr id="15408" name="Line 3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09" name="Line 3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5404" name="Group 35"/>
            <p:cNvGrpSpPr>
              <a:grpSpLocks/>
            </p:cNvGrpSpPr>
            <p:nvPr/>
          </p:nvGrpSpPr>
          <p:grpSpPr bwMode="auto">
            <a:xfrm>
              <a:off x="377" y="1864"/>
              <a:ext cx="240" cy="48"/>
              <a:chOff x="1632" y="672"/>
              <a:chExt cx="240" cy="48"/>
            </a:xfrm>
          </p:grpSpPr>
          <p:sp>
            <p:nvSpPr>
              <p:cNvPr id="15405" name="Oval 36"/>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406" name="Oval 37"/>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407" name="Oval 38"/>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grpSp>
        <p:nvGrpSpPr>
          <p:cNvPr id="15367" name="Group 39"/>
          <p:cNvGrpSpPr>
            <a:grpSpLocks/>
          </p:cNvGrpSpPr>
          <p:nvPr/>
        </p:nvGrpSpPr>
        <p:grpSpPr bwMode="auto">
          <a:xfrm>
            <a:off x="4569892" y="3284538"/>
            <a:ext cx="782637" cy="544512"/>
            <a:chOff x="128" y="1864"/>
            <a:chExt cx="742" cy="539"/>
          </a:xfrm>
        </p:grpSpPr>
        <p:grpSp>
          <p:nvGrpSpPr>
            <p:cNvPr id="15391" name="Group 40"/>
            <p:cNvGrpSpPr>
              <a:grpSpLocks/>
            </p:cNvGrpSpPr>
            <p:nvPr/>
          </p:nvGrpSpPr>
          <p:grpSpPr bwMode="auto">
            <a:xfrm>
              <a:off x="128" y="1913"/>
              <a:ext cx="742" cy="490"/>
              <a:chOff x="659" y="672"/>
              <a:chExt cx="742" cy="490"/>
            </a:xfrm>
          </p:grpSpPr>
          <p:sp>
            <p:nvSpPr>
              <p:cNvPr id="15399" name="Rectangle 41"/>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400" name="Text Box 42"/>
              <p:cNvSpPr txBox="1">
                <a:spLocks noChangeArrowheads="1"/>
              </p:cNvSpPr>
              <p:nvPr/>
            </p:nvSpPr>
            <p:spPr bwMode="auto">
              <a:xfrm>
                <a:off x="659" y="890"/>
                <a:ext cx="17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5401" name="Text Box 43"/>
              <p:cNvSpPr txBox="1">
                <a:spLocks noChangeArrowheads="1"/>
              </p:cNvSpPr>
              <p:nvPr/>
            </p:nvSpPr>
            <p:spPr bwMode="auto">
              <a:xfrm>
                <a:off x="1226" y="889"/>
                <a:ext cx="17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5392" name="Group 44"/>
            <p:cNvGrpSpPr>
              <a:grpSpLocks/>
            </p:cNvGrpSpPr>
            <p:nvPr/>
          </p:nvGrpSpPr>
          <p:grpSpPr bwMode="auto">
            <a:xfrm>
              <a:off x="241" y="1913"/>
              <a:ext cx="528" cy="336"/>
              <a:chOff x="576" y="672"/>
              <a:chExt cx="528" cy="336"/>
            </a:xfrm>
          </p:grpSpPr>
          <p:sp>
            <p:nvSpPr>
              <p:cNvPr id="15397" name="Line 45"/>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398" name="Line 46"/>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5393" name="Group 47"/>
            <p:cNvGrpSpPr>
              <a:grpSpLocks/>
            </p:cNvGrpSpPr>
            <p:nvPr/>
          </p:nvGrpSpPr>
          <p:grpSpPr bwMode="auto">
            <a:xfrm>
              <a:off x="377" y="1864"/>
              <a:ext cx="240" cy="48"/>
              <a:chOff x="1632" y="672"/>
              <a:chExt cx="240" cy="48"/>
            </a:xfrm>
          </p:grpSpPr>
          <p:sp>
            <p:nvSpPr>
              <p:cNvPr id="15394" name="Oval 48"/>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95" name="Oval 49"/>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96" name="Oval 50"/>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sp>
        <p:nvSpPr>
          <p:cNvPr id="15368" name="Text Box 51"/>
          <p:cNvSpPr txBox="1">
            <a:spLocks noChangeArrowheads="1"/>
          </p:cNvSpPr>
          <p:nvPr/>
        </p:nvSpPr>
        <p:spPr bwMode="auto">
          <a:xfrm>
            <a:off x="969442" y="2276475"/>
            <a:ext cx="1331912" cy="307777"/>
          </a:xfrm>
          <a:prstGeom prst="rect">
            <a:avLst/>
          </a:prstGeom>
          <a:solidFill>
            <a:srgbClr val="F3F31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dirty="0" err="1" smtClean="0"/>
              <a:t>Ambush</a:t>
            </a:r>
            <a:endParaRPr lang="de-AT" altLang="de-DE" sz="1400" b="1" dirty="0"/>
          </a:p>
        </p:txBody>
      </p:sp>
      <p:grpSp>
        <p:nvGrpSpPr>
          <p:cNvPr id="15369" name="Group 52"/>
          <p:cNvGrpSpPr>
            <a:grpSpLocks/>
          </p:cNvGrpSpPr>
          <p:nvPr/>
        </p:nvGrpSpPr>
        <p:grpSpPr bwMode="auto">
          <a:xfrm>
            <a:off x="1977504" y="1557338"/>
            <a:ext cx="936625" cy="1009650"/>
            <a:chOff x="-15" y="2364"/>
            <a:chExt cx="590" cy="636"/>
          </a:xfrm>
        </p:grpSpPr>
        <p:sp>
          <p:nvSpPr>
            <p:cNvPr id="15389" name="Oval 53"/>
            <p:cNvSpPr>
              <a:spLocks noChangeArrowheads="1"/>
            </p:cNvSpPr>
            <p:nvPr/>
          </p:nvSpPr>
          <p:spPr bwMode="auto">
            <a:xfrm>
              <a:off x="68" y="2614"/>
              <a:ext cx="408" cy="386"/>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90" name="Text Box 54"/>
            <p:cNvSpPr txBox="1">
              <a:spLocks noChangeArrowheads="1"/>
            </p:cNvSpPr>
            <p:nvPr/>
          </p:nvSpPr>
          <p:spPr bwMode="auto">
            <a:xfrm>
              <a:off x="-15" y="2364"/>
              <a:ext cx="59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grpSp>
      <p:sp>
        <p:nvSpPr>
          <p:cNvPr id="15370" name="Text Box 55"/>
          <p:cNvSpPr txBox="1">
            <a:spLocks noChangeArrowheads="1"/>
          </p:cNvSpPr>
          <p:nvPr/>
        </p:nvSpPr>
        <p:spPr bwMode="auto">
          <a:xfrm>
            <a:off x="2425179" y="4117975"/>
            <a:ext cx="1331913" cy="523220"/>
          </a:xfrm>
          <a:prstGeom prst="rect">
            <a:avLst/>
          </a:prstGeom>
          <a:solidFill>
            <a:srgbClr val="F3F31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dirty="0" smtClean="0"/>
              <a:t>Defense FEBA (</a:t>
            </a:r>
            <a:r>
              <a:rPr lang="de-AT" altLang="de-DE" sz="1400" b="1" dirty="0" err="1" smtClean="0"/>
              <a:t>Coy</a:t>
            </a:r>
            <a:r>
              <a:rPr lang="de-AT" altLang="de-DE" sz="1400" b="1" dirty="0" smtClean="0"/>
              <a:t>)</a:t>
            </a:r>
            <a:endParaRPr lang="de-AT" altLang="de-DE" sz="1400" b="1" dirty="0"/>
          </a:p>
        </p:txBody>
      </p:sp>
      <p:sp>
        <p:nvSpPr>
          <p:cNvPr id="15371" name="Text Box 56"/>
          <p:cNvSpPr txBox="1">
            <a:spLocks noChangeArrowheads="1"/>
          </p:cNvSpPr>
          <p:nvPr/>
        </p:nvSpPr>
        <p:spPr bwMode="auto">
          <a:xfrm>
            <a:off x="5314429" y="3224213"/>
            <a:ext cx="1489819" cy="738664"/>
          </a:xfrm>
          <a:prstGeom prst="rect">
            <a:avLst/>
          </a:prstGeom>
          <a:solidFill>
            <a:srgbClr val="F3F31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dirty="0" smtClean="0"/>
              <a:t>Defense (</a:t>
            </a:r>
            <a:r>
              <a:rPr lang="de-AT" altLang="de-DE" sz="1400" b="1" dirty="0" err="1" smtClean="0"/>
              <a:t>plt</a:t>
            </a:r>
            <a:r>
              <a:rPr lang="de-AT" altLang="de-DE" sz="1400" b="1" dirty="0" smtClean="0"/>
              <a:t>), </a:t>
            </a:r>
            <a:r>
              <a:rPr lang="de-AT" altLang="de-DE" sz="1400" b="1" dirty="0" err="1" smtClean="0"/>
              <a:t>hasty</a:t>
            </a:r>
            <a:r>
              <a:rPr lang="de-AT" altLang="de-DE" sz="1400" b="1" dirty="0" smtClean="0"/>
              <a:t> </a:t>
            </a:r>
            <a:r>
              <a:rPr lang="de-AT" altLang="de-DE" sz="1400" b="1" dirty="0" err="1" smtClean="0"/>
              <a:t>counter</a:t>
            </a:r>
            <a:r>
              <a:rPr lang="de-AT" altLang="de-DE" sz="1400" b="1" dirty="0" smtClean="0"/>
              <a:t> </a:t>
            </a:r>
            <a:r>
              <a:rPr lang="de-AT" altLang="de-DE" sz="1400" b="1" dirty="0" err="1" smtClean="0"/>
              <a:t>attack</a:t>
            </a:r>
            <a:endParaRPr lang="de-AT" altLang="de-DE" sz="1400" b="1" dirty="0"/>
          </a:p>
        </p:txBody>
      </p:sp>
      <p:sp>
        <p:nvSpPr>
          <p:cNvPr id="15372" name="Oval 57"/>
          <p:cNvSpPr>
            <a:spLocks noChangeArrowheads="1"/>
          </p:cNvSpPr>
          <p:nvPr/>
        </p:nvSpPr>
        <p:spPr bwMode="auto">
          <a:xfrm rot="-2802417">
            <a:off x="1846535" y="3607594"/>
            <a:ext cx="2592388" cy="144145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5373" name="Group 58"/>
          <p:cNvGrpSpPr>
            <a:grpSpLocks/>
          </p:cNvGrpSpPr>
          <p:nvPr/>
        </p:nvGrpSpPr>
        <p:grpSpPr bwMode="auto">
          <a:xfrm>
            <a:off x="2553767" y="2997200"/>
            <a:ext cx="936625" cy="1009650"/>
            <a:chOff x="-15" y="2364"/>
            <a:chExt cx="590" cy="636"/>
          </a:xfrm>
        </p:grpSpPr>
        <p:sp>
          <p:nvSpPr>
            <p:cNvPr id="15387" name="Oval 59"/>
            <p:cNvSpPr>
              <a:spLocks noChangeArrowheads="1"/>
            </p:cNvSpPr>
            <p:nvPr/>
          </p:nvSpPr>
          <p:spPr bwMode="auto">
            <a:xfrm>
              <a:off x="68" y="2614"/>
              <a:ext cx="408" cy="386"/>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88" name="Text Box 60"/>
            <p:cNvSpPr txBox="1">
              <a:spLocks noChangeArrowheads="1"/>
            </p:cNvSpPr>
            <p:nvPr/>
          </p:nvSpPr>
          <p:spPr bwMode="auto">
            <a:xfrm>
              <a:off x="-15" y="2364"/>
              <a:ext cx="59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grpSp>
      <p:grpSp>
        <p:nvGrpSpPr>
          <p:cNvPr id="15375" name="Group 5"/>
          <p:cNvGrpSpPr>
            <a:grpSpLocks/>
          </p:cNvGrpSpPr>
          <p:nvPr/>
        </p:nvGrpSpPr>
        <p:grpSpPr bwMode="auto">
          <a:xfrm>
            <a:off x="2050529" y="2636838"/>
            <a:ext cx="782638" cy="544512"/>
            <a:chOff x="128" y="1864"/>
            <a:chExt cx="742" cy="539"/>
          </a:xfrm>
        </p:grpSpPr>
        <p:grpSp>
          <p:nvGrpSpPr>
            <p:cNvPr id="15376" name="Group 6"/>
            <p:cNvGrpSpPr>
              <a:grpSpLocks/>
            </p:cNvGrpSpPr>
            <p:nvPr/>
          </p:nvGrpSpPr>
          <p:grpSpPr bwMode="auto">
            <a:xfrm>
              <a:off x="128" y="1913"/>
              <a:ext cx="742" cy="490"/>
              <a:chOff x="659" y="672"/>
              <a:chExt cx="742" cy="490"/>
            </a:xfrm>
          </p:grpSpPr>
          <p:sp>
            <p:nvSpPr>
              <p:cNvPr id="15384" name="Rectangle 7"/>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85" name="Text Box 8"/>
              <p:cNvSpPr txBox="1">
                <a:spLocks noChangeArrowheads="1"/>
              </p:cNvSpPr>
              <p:nvPr/>
            </p:nvSpPr>
            <p:spPr bwMode="auto">
              <a:xfrm>
                <a:off x="659" y="890"/>
                <a:ext cx="17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5386" name="Text Box 9"/>
              <p:cNvSpPr txBox="1">
                <a:spLocks noChangeArrowheads="1"/>
              </p:cNvSpPr>
              <p:nvPr/>
            </p:nvSpPr>
            <p:spPr bwMode="auto">
              <a:xfrm>
                <a:off x="1226" y="889"/>
                <a:ext cx="17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5377" name="Group 10"/>
            <p:cNvGrpSpPr>
              <a:grpSpLocks/>
            </p:cNvGrpSpPr>
            <p:nvPr/>
          </p:nvGrpSpPr>
          <p:grpSpPr bwMode="auto">
            <a:xfrm>
              <a:off x="241" y="1913"/>
              <a:ext cx="528" cy="336"/>
              <a:chOff x="576" y="672"/>
              <a:chExt cx="528" cy="336"/>
            </a:xfrm>
          </p:grpSpPr>
          <p:sp>
            <p:nvSpPr>
              <p:cNvPr id="15382" name="Line 11"/>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383" name="Line 12"/>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5378" name="Group 13"/>
            <p:cNvGrpSpPr>
              <a:grpSpLocks/>
            </p:cNvGrpSpPr>
            <p:nvPr/>
          </p:nvGrpSpPr>
          <p:grpSpPr bwMode="auto">
            <a:xfrm>
              <a:off x="377" y="1864"/>
              <a:ext cx="240" cy="48"/>
              <a:chOff x="1632" y="672"/>
              <a:chExt cx="240" cy="48"/>
            </a:xfrm>
          </p:grpSpPr>
          <p:sp>
            <p:nvSpPr>
              <p:cNvPr id="15379" name="Oval 14"/>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80" name="Oval 15"/>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5381" name="Oval 16"/>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sp>
        <p:nvSpPr>
          <p:cNvPr id="2" name="Textfeld 1"/>
          <p:cNvSpPr txBox="1"/>
          <p:nvPr/>
        </p:nvSpPr>
        <p:spPr>
          <a:xfrm>
            <a:off x="7164288" y="2276872"/>
            <a:ext cx="1584176" cy="2997744"/>
          </a:xfrm>
          <a:prstGeom prst="rect">
            <a:avLst/>
          </a:prstGeom>
          <a:solidFill>
            <a:srgbClr val="FFFF00"/>
          </a:solidFill>
          <a:ln>
            <a:solidFill>
              <a:schemeClr val="tx1"/>
            </a:solidFill>
          </a:ln>
        </p:spPr>
        <p:txBody>
          <a:bodyPr wrap="square" rtlCol="0">
            <a:spAutoFit/>
          </a:bodyPr>
          <a:lstStyle/>
          <a:p>
            <a:pPr>
              <a:lnSpc>
                <a:spcPct val="90000"/>
              </a:lnSpc>
              <a:buFontTx/>
              <a:buNone/>
            </a:pPr>
            <a:r>
              <a:rPr lang="de-DE" altLang="de-DE" sz="1600" u="sng" dirty="0" err="1" smtClean="0"/>
              <a:t>Remark</a:t>
            </a:r>
            <a:r>
              <a:rPr lang="de-DE" altLang="de-DE" sz="1600" u="sng" dirty="0" smtClean="0"/>
              <a:t>:</a:t>
            </a:r>
          </a:p>
          <a:p>
            <a:pPr>
              <a:lnSpc>
                <a:spcPct val="90000"/>
              </a:lnSpc>
              <a:buFontTx/>
              <a:buNone/>
            </a:pPr>
            <a:r>
              <a:rPr lang="de-DE" altLang="de-DE" sz="1600" dirty="0" smtClean="0"/>
              <a:t>CS </a:t>
            </a:r>
            <a:r>
              <a:rPr lang="de-DE" altLang="de-DE" sz="1600" dirty="0" err="1" smtClean="0"/>
              <a:t>and</a:t>
            </a:r>
            <a:r>
              <a:rPr lang="de-DE" altLang="de-DE" sz="1600" dirty="0" smtClean="0"/>
              <a:t> </a:t>
            </a:r>
            <a:r>
              <a:rPr lang="de-DE" altLang="de-DE" sz="1600" dirty="0" err="1" smtClean="0"/>
              <a:t>enabling</a:t>
            </a:r>
            <a:r>
              <a:rPr lang="de-DE" altLang="de-DE" sz="1600" dirty="0" smtClean="0"/>
              <a:t> </a:t>
            </a:r>
            <a:r>
              <a:rPr lang="de-DE" altLang="de-DE" sz="1600" dirty="0" err="1" smtClean="0"/>
              <a:t>elements</a:t>
            </a:r>
            <a:r>
              <a:rPr lang="de-DE" altLang="de-DE" sz="1600" dirty="0" smtClean="0"/>
              <a:t> </a:t>
            </a:r>
            <a:r>
              <a:rPr lang="de-DE" altLang="de-DE" sz="1600" dirty="0" err="1" smtClean="0"/>
              <a:t>included</a:t>
            </a:r>
            <a:r>
              <a:rPr lang="de-DE" altLang="de-DE" sz="1600" dirty="0" smtClean="0"/>
              <a:t>:</a:t>
            </a:r>
            <a:endParaRPr lang="de-DE" altLang="de-DE" sz="1600" dirty="0"/>
          </a:p>
          <a:p>
            <a:pPr>
              <a:lnSpc>
                <a:spcPct val="90000"/>
              </a:lnSpc>
              <a:buFontTx/>
              <a:buChar char="•"/>
            </a:pPr>
            <a:endParaRPr lang="de-DE" altLang="de-DE" sz="1600" dirty="0" smtClean="0"/>
          </a:p>
          <a:p>
            <a:pPr>
              <a:lnSpc>
                <a:spcPct val="90000"/>
              </a:lnSpc>
              <a:buFontTx/>
              <a:buChar char="•"/>
            </a:pPr>
            <a:r>
              <a:rPr lang="de-DE" altLang="de-DE" sz="1600" dirty="0" smtClean="0"/>
              <a:t> </a:t>
            </a:r>
            <a:r>
              <a:rPr lang="de-DE" altLang="de-DE" sz="1600" dirty="0" err="1" smtClean="0"/>
              <a:t>Mortars</a:t>
            </a:r>
            <a:endParaRPr lang="de-DE" altLang="de-DE" sz="1600" dirty="0" smtClean="0"/>
          </a:p>
          <a:p>
            <a:pPr>
              <a:lnSpc>
                <a:spcPct val="90000"/>
              </a:lnSpc>
              <a:buFontTx/>
              <a:buChar char="•"/>
            </a:pPr>
            <a:r>
              <a:rPr lang="de-DE" altLang="de-DE" sz="1600" dirty="0"/>
              <a:t> </a:t>
            </a:r>
            <a:r>
              <a:rPr lang="de-DE" altLang="de-DE" sz="1600" dirty="0" smtClean="0"/>
              <a:t>CCA, CAS</a:t>
            </a:r>
          </a:p>
          <a:p>
            <a:pPr>
              <a:lnSpc>
                <a:spcPct val="90000"/>
              </a:lnSpc>
              <a:buFontTx/>
              <a:buChar char="•"/>
            </a:pPr>
            <a:r>
              <a:rPr lang="de-DE" altLang="de-DE" sz="1600" dirty="0"/>
              <a:t> </a:t>
            </a:r>
            <a:r>
              <a:rPr lang="de-DE" altLang="de-DE" sz="1600" dirty="0" smtClean="0"/>
              <a:t>Air </a:t>
            </a:r>
            <a:r>
              <a:rPr lang="de-DE" altLang="de-DE" sz="1600" dirty="0" err="1" smtClean="0"/>
              <a:t>transport</a:t>
            </a:r>
            <a:endParaRPr lang="de-DE" altLang="de-DE" sz="1600" dirty="0" smtClean="0"/>
          </a:p>
          <a:p>
            <a:pPr>
              <a:lnSpc>
                <a:spcPct val="90000"/>
              </a:lnSpc>
              <a:buFontTx/>
              <a:buChar char="•"/>
            </a:pPr>
            <a:r>
              <a:rPr lang="de-DE" altLang="de-DE" sz="1600" dirty="0"/>
              <a:t> </a:t>
            </a:r>
            <a:r>
              <a:rPr lang="de-DE" altLang="de-DE" sz="1600" dirty="0" smtClean="0"/>
              <a:t>Engineers</a:t>
            </a:r>
          </a:p>
          <a:p>
            <a:pPr>
              <a:lnSpc>
                <a:spcPct val="90000"/>
              </a:lnSpc>
              <a:buFontTx/>
              <a:buChar char="•"/>
            </a:pPr>
            <a:r>
              <a:rPr lang="de-DE" altLang="de-DE" sz="1600" dirty="0"/>
              <a:t> </a:t>
            </a:r>
            <a:r>
              <a:rPr lang="de-DE" altLang="de-DE" sz="1600" dirty="0" err="1" smtClean="0"/>
              <a:t>Snipers</a:t>
            </a:r>
            <a:endParaRPr lang="de-DE" altLang="de-DE" sz="1600" dirty="0" smtClean="0"/>
          </a:p>
          <a:p>
            <a:pPr>
              <a:lnSpc>
                <a:spcPct val="90000"/>
              </a:lnSpc>
              <a:buFontTx/>
              <a:buChar char="•"/>
            </a:pPr>
            <a:r>
              <a:rPr lang="de-DE" altLang="de-DE" sz="1600" dirty="0" smtClean="0"/>
              <a:t>…</a:t>
            </a:r>
            <a:endParaRPr lang="de-DE" altLang="de-DE" sz="1600" dirty="0"/>
          </a:p>
          <a:p>
            <a:endParaRPr lang="de-AT" sz="1600" dirty="0"/>
          </a:p>
        </p:txBody>
      </p:sp>
    </p:spTree>
    <p:extLst>
      <p:ext uri="{BB962C8B-B14F-4D97-AF65-F5344CB8AC3E}">
        <p14:creationId xmlns:p14="http://schemas.microsoft.com/office/powerpoint/2010/main" val="30316161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txBox="1">
            <a:spLocks noGrp="1"/>
          </p:cNvSpPr>
          <p:nvPr/>
        </p:nvSpPr>
        <p:spPr bwMode="auto">
          <a:xfrm>
            <a:off x="4211638" y="6532563"/>
            <a:ext cx="7921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0A21E3FD-78FB-41AA-8795-FF187FD8F0F8}" type="slidenum">
              <a:rPr lang="de-AT" altLang="de-DE" sz="1600" b="1">
                <a:solidFill>
                  <a:schemeClr val="bg1"/>
                </a:solidFill>
              </a:rPr>
              <a:pPr algn="ctr">
                <a:spcBef>
                  <a:spcPct val="0"/>
                </a:spcBef>
                <a:buFontTx/>
                <a:buNone/>
              </a:pPr>
              <a:t>28</a:t>
            </a:fld>
            <a:endParaRPr lang="de-AT" altLang="de-DE" sz="1600" b="1">
              <a:solidFill>
                <a:schemeClr val="bg1"/>
              </a:solidFill>
            </a:endParaRPr>
          </a:p>
        </p:txBody>
      </p:sp>
      <p:sp>
        <p:nvSpPr>
          <p:cNvPr id="16387" name="Rectangle 2"/>
          <p:cNvSpPr>
            <a:spLocks noChangeArrowheads="1"/>
          </p:cNvSpPr>
          <p:nvPr/>
        </p:nvSpPr>
        <p:spPr bwMode="auto">
          <a:xfrm>
            <a:off x="755650" y="44450"/>
            <a:ext cx="727273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de-AT" altLang="de-DE" b="1" dirty="0" smtClean="0"/>
              <a:t>2</a:t>
            </a:r>
            <a:r>
              <a:rPr lang="de-AT" altLang="de-DE" b="1" dirty="0"/>
              <a:t>. </a:t>
            </a:r>
            <a:r>
              <a:rPr lang="de-AT" altLang="de-DE" b="1" dirty="0" err="1" smtClean="0"/>
              <a:t>Week</a:t>
            </a:r>
            <a:endParaRPr lang="de-AT" altLang="de-DE" b="1" dirty="0"/>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669925"/>
            <a:ext cx="5975350" cy="5729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89" name="Group 19"/>
          <p:cNvGrpSpPr>
            <a:grpSpLocks/>
          </p:cNvGrpSpPr>
          <p:nvPr/>
        </p:nvGrpSpPr>
        <p:grpSpPr bwMode="auto">
          <a:xfrm>
            <a:off x="3778548" y="3500438"/>
            <a:ext cx="815975" cy="642937"/>
            <a:chOff x="379" y="2355"/>
            <a:chExt cx="733" cy="543"/>
          </a:xfrm>
        </p:grpSpPr>
        <p:grpSp>
          <p:nvGrpSpPr>
            <p:cNvPr id="16425" name="Group 20"/>
            <p:cNvGrpSpPr>
              <a:grpSpLocks/>
            </p:cNvGrpSpPr>
            <p:nvPr/>
          </p:nvGrpSpPr>
          <p:grpSpPr bwMode="auto">
            <a:xfrm>
              <a:off x="379" y="2448"/>
              <a:ext cx="733" cy="450"/>
              <a:chOff x="663" y="672"/>
              <a:chExt cx="733" cy="450"/>
            </a:xfrm>
          </p:grpSpPr>
          <p:sp>
            <p:nvSpPr>
              <p:cNvPr id="16431" name="Rectangle 21"/>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32" name="Text Box 22"/>
              <p:cNvSpPr txBox="1">
                <a:spLocks noChangeArrowheads="1"/>
              </p:cNvSpPr>
              <p:nvPr/>
            </p:nvSpPr>
            <p:spPr bwMode="auto">
              <a:xfrm>
                <a:off x="663" y="890"/>
                <a:ext cx="16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6433" name="Text Box 23"/>
              <p:cNvSpPr txBox="1">
                <a:spLocks noChangeArrowheads="1"/>
              </p:cNvSpPr>
              <p:nvPr/>
            </p:nvSpPr>
            <p:spPr bwMode="auto">
              <a:xfrm>
                <a:off x="1231" y="889"/>
                <a:ext cx="16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6426" name="Group 24"/>
            <p:cNvGrpSpPr>
              <a:grpSpLocks/>
            </p:cNvGrpSpPr>
            <p:nvPr/>
          </p:nvGrpSpPr>
          <p:grpSpPr bwMode="auto">
            <a:xfrm>
              <a:off x="480" y="2454"/>
              <a:ext cx="528" cy="336"/>
              <a:chOff x="576" y="672"/>
              <a:chExt cx="528" cy="336"/>
            </a:xfrm>
          </p:grpSpPr>
          <p:sp>
            <p:nvSpPr>
              <p:cNvPr id="16429" name="Line 25"/>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30" name="Line 26"/>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427" name="AutoShape 27"/>
            <p:cNvSpPr>
              <a:spLocks noChangeArrowheads="1"/>
            </p:cNvSpPr>
            <p:nvPr/>
          </p:nvSpPr>
          <p:spPr bwMode="auto">
            <a:xfrm>
              <a:off x="669" y="2681"/>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28" name="Line 28"/>
            <p:cNvSpPr>
              <a:spLocks noChangeShapeType="1"/>
            </p:cNvSpPr>
            <p:nvPr/>
          </p:nvSpPr>
          <p:spPr bwMode="auto">
            <a:xfrm>
              <a:off x="744" y="2355"/>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390" name="Group 29"/>
          <p:cNvGrpSpPr>
            <a:grpSpLocks/>
          </p:cNvGrpSpPr>
          <p:nvPr/>
        </p:nvGrpSpPr>
        <p:grpSpPr bwMode="auto">
          <a:xfrm>
            <a:off x="2986385" y="4724400"/>
            <a:ext cx="782638" cy="544513"/>
            <a:chOff x="128" y="1864"/>
            <a:chExt cx="742" cy="539"/>
          </a:xfrm>
        </p:grpSpPr>
        <p:grpSp>
          <p:nvGrpSpPr>
            <p:cNvPr id="16414" name="Group 30"/>
            <p:cNvGrpSpPr>
              <a:grpSpLocks/>
            </p:cNvGrpSpPr>
            <p:nvPr/>
          </p:nvGrpSpPr>
          <p:grpSpPr bwMode="auto">
            <a:xfrm>
              <a:off x="128" y="1913"/>
              <a:ext cx="742" cy="490"/>
              <a:chOff x="659" y="672"/>
              <a:chExt cx="742" cy="490"/>
            </a:xfrm>
          </p:grpSpPr>
          <p:sp>
            <p:nvSpPr>
              <p:cNvPr id="16422" name="Rectangle 31"/>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23" name="Text Box 32"/>
              <p:cNvSpPr txBox="1">
                <a:spLocks noChangeArrowheads="1"/>
              </p:cNvSpPr>
              <p:nvPr/>
            </p:nvSpPr>
            <p:spPr bwMode="auto">
              <a:xfrm>
                <a:off x="659" y="890"/>
                <a:ext cx="17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6424" name="Text Box 33"/>
              <p:cNvSpPr txBox="1">
                <a:spLocks noChangeArrowheads="1"/>
              </p:cNvSpPr>
              <p:nvPr/>
            </p:nvSpPr>
            <p:spPr bwMode="auto">
              <a:xfrm>
                <a:off x="1226" y="889"/>
                <a:ext cx="175"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6415" name="Group 34"/>
            <p:cNvGrpSpPr>
              <a:grpSpLocks/>
            </p:cNvGrpSpPr>
            <p:nvPr/>
          </p:nvGrpSpPr>
          <p:grpSpPr bwMode="auto">
            <a:xfrm>
              <a:off x="241" y="1913"/>
              <a:ext cx="528" cy="336"/>
              <a:chOff x="576" y="672"/>
              <a:chExt cx="528" cy="336"/>
            </a:xfrm>
          </p:grpSpPr>
          <p:sp>
            <p:nvSpPr>
              <p:cNvPr id="16420" name="Line 35"/>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21" name="Line 36"/>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6416" name="Group 37"/>
            <p:cNvGrpSpPr>
              <a:grpSpLocks/>
            </p:cNvGrpSpPr>
            <p:nvPr/>
          </p:nvGrpSpPr>
          <p:grpSpPr bwMode="auto">
            <a:xfrm>
              <a:off x="377" y="1864"/>
              <a:ext cx="240" cy="48"/>
              <a:chOff x="1632" y="672"/>
              <a:chExt cx="240" cy="48"/>
            </a:xfrm>
          </p:grpSpPr>
          <p:sp>
            <p:nvSpPr>
              <p:cNvPr id="16417" name="Oval 38"/>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18" name="Oval 39"/>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19" name="Oval 40"/>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grpSp>
      <p:sp>
        <p:nvSpPr>
          <p:cNvPr id="16391" name="Text Box 57"/>
          <p:cNvSpPr txBox="1">
            <a:spLocks noChangeArrowheads="1"/>
          </p:cNvSpPr>
          <p:nvPr/>
        </p:nvSpPr>
        <p:spPr bwMode="auto">
          <a:xfrm>
            <a:off x="2891135" y="4181475"/>
            <a:ext cx="1331913" cy="523220"/>
          </a:xfrm>
          <a:prstGeom prst="rect">
            <a:avLst/>
          </a:prstGeom>
          <a:solidFill>
            <a:srgbClr val="F3F31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dirty="0" smtClean="0"/>
              <a:t>Defense (</a:t>
            </a:r>
            <a:r>
              <a:rPr lang="de-AT" altLang="de-DE" sz="1400" b="1" dirty="0" err="1" smtClean="0"/>
              <a:t>Coy</a:t>
            </a:r>
            <a:r>
              <a:rPr lang="de-AT" altLang="de-DE" sz="1400" b="1" dirty="0" smtClean="0"/>
              <a:t>)</a:t>
            </a:r>
            <a:endParaRPr lang="de-AT" altLang="de-DE" sz="1400" b="1" dirty="0"/>
          </a:p>
        </p:txBody>
      </p:sp>
      <p:sp>
        <p:nvSpPr>
          <p:cNvPr id="16392" name="Oval 59"/>
          <p:cNvSpPr>
            <a:spLocks noChangeArrowheads="1"/>
          </p:cNvSpPr>
          <p:nvPr/>
        </p:nvSpPr>
        <p:spPr bwMode="auto">
          <a:xfrm rot="-2802417">
            <a:off x="2350591" y="3607594"/>
            <a:ext cx="2592388" cy="144145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grpSp>
        <p:nvGrpSpPr>
          <p:cNvPr id="16393" name="Group 61"/>
          <p:cNvGrpSpPr>
            <a:grpSpLocks/>
          </p:cNvGrpSpPr>
          <p:nvPr/>
        </p:nvGrpSpPr>
        <p:grpSpPr bwMode="auto">
          <a:xfrm>
            <a:off x="3057823" y="2997200"/>
            <a:ext cx="936625" cy="1009650"/>
            <a:chOff x="-15" y="2364"/>
            <a:chExt cx="590" cy="636"/>
          </a:xfrm>
        </p:grpSpPr>
        <p:sp>
          <p:nvSpPr>
            <p:cNvPr id="16412" name="Oval 62"/>
            <p:cNvSpPr>
              <a:spLocks noChangeArrowheads="1"/>
            </p:cNvSpPr>
            <p:nvPr/>
          </p:nvSpPr>
          <p:spPr bwMode="auto">
            <a:xfrm>
              <a:off x="68" y="2614"/>
              <a:ext cx="408" cy="386"/>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13" name="Text Box 63"/>
            <p:cNvSpPr txBox="1">
              <a:spLocks noChangeArrowheads="1"/>
            </p:cNvSpPr>
            <p:nvPr/>
          </p:nvSpPr>
          <p:spPr bwMode="auto">
            <a:xfrm>
              <a:off x="-15" y="2364"/>
              <a:ext cx="59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grpSp>
      <p:grpSp>
        <p:nvGrpSpPr>
          <p:cNvPr id="52310" name="Group 86"/>
          <p:cNvGrpSpPr>
            <a:grpSpLocks/>
          </p:cNvGrpSpPr>
          <p:nvPr/>
        </p:nvGrpSpPr>
        <p:grpSpPr bwMode="auto">
          <a:xfrm>
            <a:off x="5146973" y="5013325"/>
            <a:ext cx="815975" cy="642938"/>
            <a:chOff x="5224" y="2341"/>
            <a:chExt cx="514" cy="405"/>
          </a:xfrm>
        </p:grpSpPr>
        <p:grpSp>
          <p:nvGrpSpPr>
            <p:cNvPr id="16402" name="Group 76"/>
            <p:cNvGrpSpPr>
              <a:grpSpLocks/>
            </p:cNvGrpSpPr>
            <p:nvPr/>
          </p:nvGrpSpPr>
          <p:grpSpPr bwMode="auto">
            <a:xfrm>
              <a:off x="5224" y="2410"/>
              <a:ext cx="514" cy="336"/>
              <a:chOff x="663" y="672"/>
              <a:chExt cx="733" cy="450"/>
            </a:xfrm>
          </p:grpSpPr>
          <p:sp>
            <p:nvSpPr>
              <p:cNvPr id="16409" name="Rectangle 77"/>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10" name="Text Box 78"/>
              <p:cNvSpPr txBox="1">
                <a:spLocks noChangeArrowheads="1"/>
              </p:cNvSpPr>
              <p:nvPr/>
            </p:nvSpPr>
            <p:spPr bwMode="auto">
              <a:xfrm>
                <a:off x="663" y="890"/>
                <a:ext cx="16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6411" name="Text Box 79"/>
              <p:cNvSpPr txBox="1">
                <a:spLocks noChangeArrowheads="1"/>
              </p:cNvSpPr>
              <p:nvPr/>
            </p:nvSpPr>
            <p:spPr bwMode="auto">
              <a:xfrm>
                <a:off x="1231" y="889"/>
                <a:ext cx="16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6403" name="Group 80"/>
            <p:cNvGrpSpPr>
              <a:grpSpLocks/>
            </p:cNvGrpSpPr>
            <p:nvPr/>
          </p:nvGrpSpPr>
          <p:grpSpPr bwMode="auto">
            <a:xfrm>
              <a:off x="5295" y="2415"/>
              <a:ext cx="370" cy="250"/>
              <a:chOff x="576" y="672"/>
              <a:chExt cx="528" cy="336"/>
            </a:xfrm>
          </p:grpSpPr>
          <p:sp>
            <p:nvSpPr>
              <p:cNvPr id="16407" name="Line 81"/>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08" name="Line 82"/>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6404" name="AutoShape 83"/>
            <p:cNvSpPr>
              <a:spLocks noChangeArrowheads="1"/>
            </p:cNvSpPr>
            <p:nvPr/>
          </p:nvSpPr>
          <p:spPr bwMode="auto">
            <a:xfrm>
              <a:off x="5427" y="2584"/>
              <a:ext cx="101" cy="72"/>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05" name="Line 84"/>
            <p:cNvSpPr>
              <a:spLocks noChangeShapeType="1"/>
            </p:cNvSpPr>
            <p:nvPr/>
          </p:nvSpPr>
          <p:spPr bwMode="auto">
            <a:xfrm>
              <a:off x="5456" y="2341"/>
              <a:ext cx="0" cy="7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06" name="Line 85"/>
            <p:cNvSpPr>
              <a:spLocks noChangeShapeType="1"/>
            </p:cNvSpPr>
            <p:nvPr/>
          </p:nvSpPr>
          <p:spPr bwMode="auto">
            <a:xfrm>
              <a:off x="5511" y="2341"/>
              <a:ext cx="0" cy="7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2315" name="Group 91"/>
          <p:cNvGrpSpPr>
            <a:grpSpLocks/>
          </p:cNvGrpSpPr>
          <p:nvPr/>
        </p:nvGrpSpPr>
        <p:grpSpPr bwMode="auto">
          <a:xfrm>
            <a:off x="4931073" y="3789363"/>
            <a:ext cx="863600" cy="1122362"/>
            <a:chOff x="5012" y="1389"/>
            <a:chExt cx="590" cy="738"/>
          </a:xfrm>
        </p:grpSpPr>
        <p:sp>
          <p:nvSpPr>
            <p:cNvPr id="16399" name="Oval 88"/>
            <p:cNvSpPr>
              <a:spLocks noChangeArrowheads="1"/>
            </p:cNvSpPr>
            <p:nvPr/>
          </p:nvSpPr>
          <p:spPr bwMode="auto">
            <a:xfrm>
              <a:off x="5025" y="1589"/>
              <a:ext cx="552" cy="500"/>
            </a:xfrm>
            <a:prstGeom prst="ellipse">
              <a:avLst/>
            </a:prstGeom>
            <a:solidFill>
              <a:srgbClr val="33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16400" name="Text Box 89"/>
            <p:cNvSpPr txBox="1">
              <a:spLocks noChangeArrowheads="1"/>
            </p:cNvSpPr>
            <p:nvPr/>
          </p:nvSpPr>
          <p:spPr bwMode="auto">
            <a:xfrm>
              <a:off x="5012" y="1465"/>
              <a:ext cx="590"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6000">
                  <a:sym typeface="Army" pitchFamily="34" charset="2"/>
                </a:rPr>
                <a:t></a:t>
              </a:r>
            </a:p>
          </p:txBody>
        </p:sp>
        <p:sp>
          <p:nvSpPr>
            <p:cNvPr id="16401" name="Rectangle 90"/>
            <p:cNvSpPr>
              <a:spLocks noChangeArrowheads="1"/>
            </p:cNvSpPr>
            <p:nvPr/>
          </p:nvSpPr>
          <p:spPr bwMode="auto">
            <a:xfrm>
              <a:off x="5012" y="1389"/>
              <a:ext cx="544"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4800">
                  <a:sym typeface="Army" pitchFamily="34" charset="2"/>
                </a:rPr>
                <a:t></a:t>
              </a:r>
            </a:p>
          </p:txBody>
        </p:sp>
      </p:grpSp>
      <p:sp>
        <p:nvSpPr>
          <p:cNvPr id="52316" name="Oval 92"/>
          <p:cNvSpPr>
            <a:spLocks noChangeArrowheads="1"/>
          </p:cNvSpPr>
          <p:nvPr/>
        </p:nvSpPr>
        <p:spPr bwMode="auto">
          <a:xfrm rot="-6096207">
            <a:off x="4094460" y="3975101"/>
            <a:ext cx="2592387" cy="2087562"/>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e-DE" altLang="de-DE" sz="1800"/>
          </a:p>
        </p:txBody>
      </p:sp>
      <p:sp>
        <p:nvSpPr>
          <p:cNvPr id="52317" name="Text Box 93"/>
          <p:cNvSpPr txBox="1">
            <a:spLocks noChangeArrowheads="1"/>
          </p:cNvSpPr>
          <p:nvPr/>
        </p:nvSpPr>
        <p:spPr bwMode="auto">
          <a:xfrm>
            <a:off x="5794673" y="4508500"/>
            <a:ext cx="1331912" cy="307777"/>
          </a:xfrm>
          <a:prstGeom prst="rect">
            <a:avLst/>
          </a:prstGeom>
          <a:solidFill>
            <a:srgbClr val="F3F31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dirty="0" smtClean="0"/>
              <a:t>Defense (</a:t>
            </a:r>
            <a:r>
              <a:rPr lang="de-AT" altLang="de-DE" sz="1400" b="1" dirty="0" err="1" smtClean="0"/>
              <a:t>Bn</a:t>
            </a:r>
            <a:r>
              <a:rPr lang="de-AT" altLang="de-DE" sz="1400" b="1" dirty="0" smtClean="0"/>
              <a:t>)</a:t>
            </a:r>
            <a:endParaRPr lang="de-AT" altLang="de-DE" sz="1400" b="1" dirty="0"/>
          </a:p>
        </p:txBody>
      </p:sp>
    </p:spTree>
    <p:extLst>
      <p:ext uri="{BB962C8B-B14F-4D97-AF65-F5344CB8AC3E}">
        <p14:creationId xmlns:p14="http://schemas.microsoft.com/office/powerpoint/2010/main" val="36047246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5BE2886-8807-4BDC-99DB-BE0DB65812B9}" type="slidenum">
              <a:rPr lang="de-AT" altLang="de-DE" sz="1600" smtClean="0">
                <a:solidFill>
                  <a:schemeClr val="bg1"/>
                </a:solidFill>
              </a:rPr>
              <a:pPr algn="ctr">
                <a:spcBef>
                  <a:spcPct val="0"/>
                </a:spcBef>
                <a:buFontTx/>
                <a:buNone/>
              </a:pPr>
              <a:t>29</a:t>
            </a:fld>
            <a:endParaRPr lang="de-AT" altLang="de-DE" sz="1600" smtClean="0">
              <a:solidFill>
                <a:schemeClr val="bg1"/>
              </a:solidFill>
            </a:endParaRPr>
          </a:p>
        </p:txBody>
      </p:sp>
      <p:sp>
        <p:nvSpPr>
          <p:cNvPr id="25603" name="Rectangle 2"/>
          <p:cNvSpPr>
            <a:spLocks noGrp="1" noChangeArrowheads="1"/>
          </p:cNvSpPr>
          <p:nvPr>
            <p:ph type="body" idx="1"/>
          </p:nvPr>
        </p:nvSpPr>
        <p:spPr>
          <a:xfrm>
            <a:off x="431800" y="4437112"/>
            <a:ext cx="8280400" cy="1944638"/>
          </a:xfrm>
        </p:spPr>
        <p:txBody>
          <a:bodyPr/>
          <a:lstStyle/>
          <a:p>
            <a:pPr algn="ctr">
              <a:buFontTx/>
              <a:buNone/>
            </a:pPr>
            <a:r>
              <a:rPr lang="de-AT" altLang="de-DE" b="1" dirty="0" smtClean="0"/>
              <a:t>INTERNATIONAL PARTICIPATION</a:t>
            </a:r>
          </a:p>
        </p:txBody>
      </p:sp>
      <p:pic>
        <p:nvPicPr>
          <p:cNvPr id="5" name="Picture 10" descr="D070106RF3083 A-Koningscompagnie in Panjiwa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692696"/>
            <a:ext cx="4824536" cy="346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Tree>
    <p:extLst>
      <p:ext uri="{BB962C8B-B14F-4D97-AF65-F5344CB8AC3E}">
        <p14:creationId xmlns:p14="http://schemas.microsoft.com/office/powerpoint/2010/main" val="222934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AIM</a:t>
            </a:r>
            <a:endParaRPr lang="de-AT" dirty="0"/>
          </a:p>
        </p:txBody>
      </p:sp>
      <p:sp>
        <p:nvSpPr>
          <p:cNvPr id="3" name="Inhaltsplatzhalter 2"/>
          <p:cNvSpPr>
            <a:spLocks noGrp="1"/>
          </p:cNvSpPr>
          <p:nvPr>
            <p:ph idx="1"/>
          </p:nvPr>
        </p:nvSpPr>
        <p:spPr/>
        <p:txBody>
          <a:bodyPr/>
          <a:lstStyle/>
          <a:p>
            <a:r>
              <a:rPr lang="de-AT" dirty="0" smtClean="0"/>
              <a:t>Train a </a:t>
            </a:r>
            <a:r>
              <a:rPr lang="de-AT" dirty="0" err="1" smtClean="0"/>
              <a:t>reinforced</a:t>
            </a:r>
            <a:r>
              <a:rPr lang="de-AT" dirty="0" smtClean="0"/>
              <a:t> </a:t>
            </a:r>
            <a:r>
              <a:rPr lang="de-AT" dirty="0" err="1" smtClean="0"/>
              <a:t>Battalion</a:t>
            </a:r>
            <a:r>
              <a:rPr lang="de-AT" dirty="0" smtClean="0"/>
              <a:t> </a:t>
            </a:r>
            <a:r>
              <a:rPr lang="de-AT" dirty="0" err="1" smtClean="0"/>
              <a:t>sized</a:t>
            </a:r>
            <a:r>
              <a:rPr lang="de-AT" dirty="0" smtClean="0"/>
              <a:t> Battle Group </a:t>
            </a:r>
          </a:p>
          <a:p>
            <a:pPr lvl="1"/>
            <a:r>
              <a:rPr lang="de-AT" dirty="0" smtClean="0"/>
              <a:t>in a </a:t>
            </a:r>
            <a:r>
              <a:rPr lang="de-AT" dirty="0" err="1" smtClean="0"/>
              <a:t>field</a:t>
            </a:r>
            <a:r>
              <a:rPr lang="de-AT" dirty="0" smtClean="0"/>
              <a:t> </a:t>
            </a:r>
            <a:r>
              <a:rPr lang="de-AT" dirty="0" err="1" smtClean="0"/>
              <a:t>training</a:t>
            </a:r>
            <a:r>
              <a:rPr lang="de-AT" dirty="0" smtClean="0"/>
              <a:t> </a:t>
            </a:r>
            <a:r>
              <a:rPr lang="de-AT" dirty="0" err="1" smtClean="0"/>
              <a:t>exercise</a:t>
            </a:r>
            <a:endParaRPr lang="de-AT" dirty="0" smtClean="0"/>
          </a:p>
          <a:p>
            <a:pPr lvl="1"/>
            <a:r>
              <a:rPr lang="de-AT" dirty="0" smtClean="0"/>
              <a:t>in </a:t>
            </a:r>
            <a:r>
              <a:rPr lang="de-AT" dirty="0" err="1" smtClean="0"/>
              <a:t>mountainous</a:t>
            </a:r>
            <a:r>
              <a:rPr lang="de-AT" dirty="0" smtClean="0"/>
              <a:t> </a:t>
            </a:r>
            <a:r>
              <a:rPr lang="de-AT" dirty="0" err="1" smtClean="0"/>
              <a:t>terrain</a:t>
            </a:r>
            <a:endParaRPr lang="de-AT" dirty="0" smtClean="0"/>
          </a:p>
          <a:p>
            <a:pPr lvl="1"/>
            <a:r>
              <a:rPr lang="de-AT" dirty="0" smtClean="0"/>
              <a:t>in a defensive </a:t>
            </a:r>
            <a:r>
              <a:rPr lang="de-AT" dirty="0" err="1" smtClean="0"/>
              <a:t>operation</a:t>
            </a:r>
            <a:r>
              <a:rPr lang="de-AT" dirty="0" smtClean="0"/>
              <a:t> </a:t>
            </a:r>
          </a:p>
          <a:p>
            <a:pPr lvl="1"/>
            <a:r>
              <a:rPr lang="de-AT" dirty="0" err="1" smtClean="0"/>
              <a:t>as</a:t>
            </a:r>
            <a:r>
              <a:rPr lang="de-AT" dirty="0" smtClean="0"/>
              <a:t> </a:t>
            </a:r>
            <a:r>
              <a:rPr lang="de-AT" dirty="0" err="1" smtClean="0"/>
              <a:t>part</a:t>
            </a:r>
            <a:r>
              <a:rPr lang="de-AT" dirty="0" smtClean="0"/>
              <a:t> </a:t>
            </a:r>
            <a:r>
              <a:rPr lang="de-AT" dirty="0" err="1" smtClean="0"/>
              <a:t>of</a:t>
            </a:r>
            <a:r>
              <a:rPr lang="de-AT" dirty="0" smtClean="0"/>
              <a:t> a </a:t>
            </a:r>
            <a:r>
              <a:rPr lang="de-AT" dirty="0" err="1" smtClean="0"/>
              <a:t>stabilisation</a:t>
            </a:r>
            <a:r>
              <a:rPr lang="de-AT" dirty="0" smtClean="0"/>
              <a:t> </a:t>
            </a:r>
            <a:r>
              <a:rPr lang="de-AT" dirty="0" err="1" smtClean="0"/>
              <a:t>operation</a:t>
            </a:r>
            <a:endParaRPr lang="de-AT" dirty="0" smtClean="0"/>
          </a:p>
          <a:p>
            <a:pPr lvl="1"/>
            <a:r>
              <a:rPr lang="de-AT" dirty="0" err="1" smtClean="0"/>
              <a:t>embedded</a:t>
            </a:r>
            <a:r>
              <a:rPr lang="de-AT" dirty="0" smtClean="0"/>
              <a:t> in a multinational </a:t>
            </a:r>
            <a:r>
              <a:rPr lang="de-AT" dirty="0" err="1" smtClean="0"/>
              <a:t>forces</a:t>
            </a:r>
            <a:r>
              <a:rPr lang="de-AT" dirty="0" smtClean="0"/>
              <a:t> </a:t>
            </a:r>
            <a:r>
              <a:rPr lang="de-AT" dirty="0" err="1" smtClean="0"/>
              <a:t>scenario</a:t>
            </a:r>
            <a:endParaRPr lang="de-AT" dirty="0" smtClean="0"/>
          </a:p>
          <a:p>
            <a:pPr lvl="1"/>
            <a:endParaRPr lang="de-AT" dirty="0"/>
          </a:p>
        </p:txBody>
      </p:sp>
    </p:spTree>
    <p:extLst>
      <p:ext uri="{BB962C8B-B14F-4D97-AF65-F5344CB8AC3E}">
        <p14:creationId xmlns:p14="http://schemas.microsoft.com/office/powerpoint/2010/main" val="3979927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6A3957F0-E625-4470-9DE6-9846DA9133AB}" type="slidenum">
              <a:rPr lang="de-AT" altLang="de-DE" sz="1600" smtClean="0">
                <a:solidFill>
                  <a:schemeClr val="bg1"/>
                </a:solidFill>
              </a:rPr>
              <a:pPr algn="ctr">
                <a:spcBef>
                  <a:spcPct val="0"/>
                </a:spcBef>
                <a:buFontTx/>
                <a:buNone/>
              </a:pPr>
              <a:t>30</a:t>
            </a:fld>
            <a:endParaRPr lang="de-AT" altLang="de-DE" sz="1600" smtClean="0">
              <a:solidFill>
                <a:schemeClr val="bg1"/>
              </a:solidFill>
            </a:endParaRPr>
          </a:p>
        </p:txBody>
      </p:sp>
      <p:sp>
        <p:nvSpPr>
          <p:cNvPr id="26627" name="Rectangle 2"/>
          <p:cNvSpPr>
            <a:spLocks noGrp="1" noChangeArrowheads="1"/>
          </p:cNvSpPr>
          <p:nvPr>
            <p:ph type="title"/>
          </p:nvPr>
        </p:nvSpPr>
        <p:spPr>
          <a:xfrm>
            <a:off x="755576" y="188913"/>
            <a:ext cx="7272808" cy="720725"/>
          </a:xfrm>
        </p:spPr>
        <p:txBody>
          <a:bodyPr/>
          <a:lstStyle/>
          <a:p>
            <a:r>
              <a:rPr lang="de-AT" altLang="de-DE" dirty="0" smtClean="0"/>
              <a:t>REQUIREMENTS</a:t>
            </a:r>
          </a:p>
        </p:txBody>
      </p:sp>
      <p:sp>
        <p:nvSpPr>
          <p:cNvPr id="26628" name="Rectangle 3"/>
          <p:cNvSpPr>
            <a:spLocks noGrp="1" noChangeArrowheads="1"/>
          </p:cNvSpPr>
          <p:nvPr>
            <p:ph type="body" idx="1"/>
          </p:nvPr>
        </p:nvSpPr>
        <p:spPr>
          <a:xfrm>
            <a:off x="250825" y="1268760"/>
            <a:ext cx="8569325" cy="5256584"/>
          </a:xfrm>
        </p:spPr>
        <p:txBody>
          <a:bodyPr/>
          <a:lstStyle/>
          <a:p>
            <a:pPr>
              <a:lnSpc>
                <a:spcPct val="80000"/>
              </a:lnSpc>
            </a:pPr>
            <a:r>
              <a:rPr lang="de-AT" altLang="de-DE" sz="2400" dirty="0" smtClean="0"/>
              <a:t>LIVEX – NO TRAINING!</a:t>
            </a:r>
            <a:endParaRPr lang="de-AT" altLang="de-DE" sz="2400" dirty="0" smtClean="0">
              <a:solidFill>
                <a:srgbClr val="FF0000"/>
              </a:solidFill>
            </a:endParaRPr>
          </a:p>
          <a:p>
            <a:pPr>
              <a:lnSpc>
                <a:spcPct val="80000"/>
              </a:lnSpc>
            </a:pPr>
            <a:endParaRPr lang="de-AT" altLang="de-DE" sz="2400" dirty="0" smtClean="0">
              <a:solidFill>
                <a:srgbClr val="FF0000"/>
              </a:solidFill>
            </a:endParaRPr>
          </a:p>
          <a:p>
            <a:pPr>
              <a:lnSpc>
                <a:spcPct val="80000"/>
              </a:lnSpc>
            </a:pPr>
            <a:r>
              <a:rPr lang="de-AT" altLang="de-DE" sz="2400" u="sng" dirty="0" err="1" smtClean="0"/>
              <a:t>Fully</a:t>
            </a:r>
            <a:r>
              <a:rPr lang="de-AT" altLang="de-DE" sz="2400" u="sng" dirty="0" smtClean="0"/>
              <a:t> </a:t>
            </a:r>
            <a:r>
              <a:rPr lang="de-AT" altLang="de-DE" sz="2400" u="sng" dirty="0" err="1" smtClean="0"/>
              <a:t>equipped</a:t>
            </a:r>
            <a:r>
              <a:rPr lang="de-AT" altLang="de-DE" sz="2400" u="sng" dirty="0" smtClean="0"/>
              <a:t> </a:t>
            </a:r>
            <a:r>
              <a:rPr lang="de-AT" altLang="de-DE" sz="2400" u="sng" dirty="0" err="1" smtClean="0"/>
              <a:t>units</a:t>
            </a:r>
            <a:r>
              <a:rPr lang="de-AT" altLang="de-DE" sz="2400" u="sng" dirty="0" smtClean="0"/>
              <a:t>:</a:t>
            </a:r>
          </a:p>
          <a:p>
            <a:pPr lvl="1">
              <a:lnSpc>
                <a:spcPct val="80000"/>
              </a:lnSpc>
            </a:pPr>
            <a:r>
              <a:rPr lang="de-AT" altLang="de-DE" sz="2400" dirty="0" err="1" smtClean="0"/>
              <a:t>Vehicles</a:t>
            </a:r>
            <a:r>
              <a:rPr lang="de-AT" altLang="de-DE" sz="2400" dirty="0" smtClean="0"/>
              <a:t>, Arms, </a:t>
            </a:r>
            <a:r>
              <a:rPr lang="de-AT" altLang="de-DE" sz="2400" dirty="0" err="1" smtClean="0"/>
              <a:t>mountain</a:t>
            </a:r>
            <a:r>
              <a:rPr lang="de-AT" altLang="de-DE" sz="2400" dirty="0" smtClean="0"/>
              <a:t> </a:t>
            </a:r>
            <a:r>
              <a:rPr lang="de-AT" altLang="de-DE" sz="2400" dirty="0" err="1" smtClean="0"/>
              <a:t>equipment</a:t>
            </a:r>
            <a:endParaRPr lang="de-AT" altLang="de-DE" sz="2400" dirty="0" smtClean="0"/>
          </a:p>
          <a:p>
            <a:pPr lvl="1">
              <a:lnSpc>
                <a:spcPct val="80000"/>
              </a:lnSpc>
            </a:pPr>
            <a:r>
              <a:rPr lang="de-AT" altLang="de-DE" sz="2400" dirty="0" smtClean="0"/>
              <a:t>Radios</a:t>
            </a:r>
          </a:p>
          <a:p>
            <a:pPr lvl="1">
              <a:lnSpc>
                <a:spcPct val="80000"/>
              </a:lnSpc>
            </a:pPr>
            <a:r>
              <a:rPr lang="de-AT" altLang="de-DE" sz="2400" dirty="0" err="1" smtClean="0"/>
              <a:t>Night</a:t>
            </a:r>
            <a:r>
              <a:rPr lang="de-AT" altLang="de-DE" sz="2400" dirty="0" smtClean="0"/>
              <a:t> </a:t>
            </a:r>
            <a:r>
              <a:rPr lang="de-AT" altLang="de-DE" sz="2400" dirty="0" err="1" smtClean="0"/>
              <a:t>vision</a:t>
            </a:r>
            <a:r>
              <a:rPr lang="de-AT" altLang="de-DE" sz="2400" dirty="0" smtClean="0"/>
              <a:t> </a:t>
            </a:r>
            <a:r>
              <a:rPr lang="de-AT" altLang="de-DE" sz="2400" dirty="0" err="1" smtClean="0"/>
              <a:t>devices</a:t>
            </a:r>
            <a:endParaRPr lang="de-AT" altLang="de-DE" sz="2400" dirty="0" smtClean="0"/>
          </a:p>
          <a:p>
            <a:pPr lvl="1">
              <a:lnSpc>
                <a:spcPct val="80000"/>
              </a:lnSpc>
            </a:pPr>
            <a:r>
              <a:rPr lang="de-AT" altLang="de-DE" sz="2400" dirty="0" err="1" smtClean="0"/>
              <a:t>Ammunition</a:t>
            </a:r>
            <a:r>
              <a:rPr lang="de-AT" altLang="de-DE" sz="2400" dirty="0" smtClean="0"/>
              <a:t> (blank-/ live </a:t>
            </a:r>
            <a:r>
              <a:rPr lang="de-AT" altLang="de-DE" sz="2400" dirty="0" err="1" smtClean="0"/>
              <a:t>ammunition</a:t>
            </a:r>
            <a:r>
              <a:rPr lang="de-AT" altLang="de-DE" sz="2400" dirty="0" smtClean="0"/>
              <a:t>)</a:t>
            </a:r>
          </a:p>
          <a:p>
            <a:pPr lvl="1">
              <a:lnSpc>
                <a:spcPct val="80000"/>
              </a:lnSpc>
            </a:pPr>
            <a:r>
              <a:rPr lang="de-AT" altLang="de-DE" sz="2400" dirty="0" err="1" smtClean="0"/>
              <a:t>Safety</a:t>
            </a:r>
            <a:r>
              <a:rPr lang="de-AT" altLang="de-DE" sz="2400" dirty="0" smtClean="0"/>
              <a:t> </a:t>
            </a:r>
            <a:r>
              <a:rPr lang="de-AT" altLang="de-DE" sz="2400" dirty="0" err="1" smtClean="0"/>
              <a:t>personnel</a:t>
            </a:r>
            <a:endParaRPr lang="de-AT" altLang="de-DE" sz="2400" dirty="0"/>
          </a:p>
          <a:p>
            <a:pPr lvl="1">
              <a:lnSpc>
                <a:spcPct val="80000"/>
              </a:lnSpc>
            </a:pPr>
            <a:endParaRPr lang="de-AT" altLang="de-DE" sz="2400" dirty="0" smtClean="0"/>
          </a:p>
          <a:p>
            <a:pPr>
              <a:lnSpc>
                <a:spcPct val="80000"/>
              </a:lnSpc>
            </a:pPr>
            <a:r>
              <a:rPr lang="de-AT" altLang="de-DE" sz="2400" dirty="0" err="1" smtClean="0"/>
              <a:t>Ability</a:t>
            </a:r>
            <a:r>
              <a:rPr lang="de-AT" altLang="de-DE" sz="2400" dirty="0" smtClean="0"/>
              <a:t> </a:t>
            </a:r>
            <a:r>
              <a:rPr lang="de-AT" altLang="de-DE" sz="2400" dirty="0" err="1" smtClean="0"/>
              <a:t>to</a:t>
            </a:r>
            <a:r>
              <a:rPr lang="de-AT" altLang="de-DE" sz="2400" dirty="0" smtClean="0"/>
              <a:t> </a:t>
            </a:r>
            <a:r>
              <a:rPr lang="de-AT" altLang="de-DE" sz="2400" dirty="0" err="1" smtClean="0"/>
              <a:t>move</a:t>
            </a:r>
            <a:r>
              <a:rPr lang="de-AT" altLang="de-DE" sz="2400" dirty="0" smtClean="0"/>
              <a:t> </a:t>
            </a:r>
            <a:r>
              <a:rPr lang="de-AT" altLang="de-DE" sz="2400" dirty="0" err="1" smtClean="0"/>
              <a:t>and</a:t>
            </a:r>
            <a:r>
              <a:rPr lang="de-AT" altLang="de-DE" sz="2400" dirty="0" smtClean="0"/>
              <a:t> </a:t>
            </a:r>
            <a:r>
              <a:rPr lang="de-AT" altLang="de-DE" sz="2400" dirty="0" err="1" smtClean="0"/>
              <a:t>sustain</a:t>
            </a:r>
            <a:r>
              <a:rPr lang="de-AT" altLang="de-DE" sz="2400" dirty="0" smtClean="0"/>
              <a:t> in </a:t>
            </a:r>
            <a:r>
              <a:rPr lang="de-AT" altLang="de-DE" sz="2400" dirty="0" err="1" smtClean="0"/>
              <a:t>mountainous</a:t>
            </a:r>
            <a:r>
              <a:rPr lang="de-AT" altLang="de-DE" sz="2400" dirty="0" smtClean="0"/>
              <a:t> </a:t>
            </a:r>
            <a:r>
              <a:rPr lang="de-AT" altLang="de-DE" sz="2400" dirty="0" err="1" smtClean="0"/>
              <a:t>terrain</a:t>
            </a:r>
            <a:endParaRPr lang="de-AT" altLang="de-DE" sz="2400" dirty="0" smtClean="0"/>
          </a:p>
          <a:p>
            <a:pPr marL="0" indent="0">
              <a:lnSpc>
                <a:spcPct val="80000"/>
              </a:lnSpc>
              <a:buNone/>
            </a:pPr>
            <a:endParaRPr lang="de-AT" altLang="de-DE" sz="2400" dirty="0" smtClean="0"/>
          </a:p>
          <a:p>
            <a:pPr>
              <a:lnSpc>
                <a:spcPct val="80000"/>
              </a:lnSpc>
            </a:pPr>
            <a:r>
              <a:rPr lang="de-AT" altLang="de-DE" sz="2400" dirty="0" smtClean="0"/>
              <a:t>English </a:t>
            </a:r>
            <a:r>
              <a:rPr lang="de-AT" altLang="de-DE" sz="2400" dirty="0" err="1" smtClean="0"/>
              <a:t>language</a:t>
            </a:r>
            <a:r>
              <a:rPr lang="de-AT" altLang="de-DE" sz="2400" dirty="0" smtClean="0"/>
              <a:t> </a:t>
            </a:r>
            <a:r>
              <a:rPr lang="de-AT" altLang="de-DE" sz="2400" dirty="0" err="1" smtClean="0"/>
              <a:t>skills</a:t>
            </a:r>
            <a:r>
              <a:rPr lang="de-AT" altLang="de-DE" sz="2400" dirty="0" smtClean="0"/>
              <a:t> (</a:t>
            </a:r>
            <a:r>
              <a:rPr lang="de-AT" altLang="de-DE" sz="2400" dirty="0" err="1" smtClean="0"/>
              <a:t>mainly</a:t>
            </a:r>
            <a:r>
              <a:rPr lang="de-AT" altLang="de-DE" sz="2400" dirty="0" smtClean="0"/>
              <a:t> </a:t>
            </a:r>
            <a:r>
              <a:rPr lang="de-AT" altLang="de-DE" sz="2400" dirty="0" err="1" smtClean="0"/>
              <a:t>Cdrs</a:t>
            </a:r>
            <a:r>
              <a:rPr lang="de-AT" altLang="de-DE" sz="2400" dirty="0" smtClean="0"/>
              <a:t>)</a:t>
            </a:r>
          </a:p>
          <a:p>
            <a:pPr lvl="1">
              <a:lnSpc>
                <a:spcPct val="80000"/>
              </a:lnSpc>
            </a:pPr>
            <a:endParaRPr lang="de-AT" altLang="de-DE" sz="2400" dirty="0" smtClean="0"/>
          </a:p>
          <a:p>
            <a:pPr>
              <a:lnSpc>
                <a:spcPct val="80000"/>
              </a:lnSpc>
            </a:pPr>
            <a:r>
              <a:rPr lang="de-AT" altLang="de-DE" sz="2400" dirty="0" smtClean="0"/>
              <a:t>In</a:t>
            </a:r>
            <a:r>
              <a:rPr lang="de-DE" altLang="de-DE" sz="2400" dirty="0" err="1" smtClean="0"/>
              <a:t>formation</a:t>
            </a:r>
            <a:r>
              <a:rPr lang="de-DE" altLang="de-DE" sz="2400" dirty="0" smtClean="0"/>
              <a:t> </a:t>
            </a:r>
            <a:r>
              <a:rPr lang="de-DE" altLang="de-DE" sz="2400" dirty="0" err="1" smtClean="0"/>
              <a:t>management</a:t>
            </a:r>
            <a:r>
              <a:rPr lang="de-DE" altLang="de-DE" sz="2400" dirty="0" smtClean="0"/>
              <a:t> via MTI-</a:t>
            </a:r>
            <a:r>
              <a:rPr lang="de-DE" altLang="de-DE" sz="2400" dirty="0" err="1" smtClean="0"/>
              <a:t>WebSite</a:t>
            </a:r>
            <a:endParaRPr lang="de-AT" altLang="de-DE" sz="2400" dirty="0" smtClean="0"/>
          </a:p>
          <a:p>
            <a:pPr>
              <a:lnSpc>
                <a:spcPct val="80000"/>
              </a:lnSpc>
            </a:pPr>
            <a:endParaRPr lang="de-AT" altLang="de-DE" sz="2400" dirty="0" smtClean="0"/>
          </a:p>
          <a:p>
            <a:pPr>
              <a:lnSpc>
                <a:spcPct val="80000"/>
              </a:lnSpc>
            </a:pPr>
            <a:endParaRPr lang="de-AT" altLang="de-DE" sz="2400" dirty="0" smtClean="0"/>
          </a:p>
        </p:txBody>
      </p:sp>
    </p:spTree>
    <p:extLst>
      <p:ext uri="{BB962C8B-B14F-4D97-AF65-F5344CB8AC3E}">
        <p14:creationId xmlns:p14="http://schemas.microsoft.com/office/powerpoint/2010/main" val="1017456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A974E2F5-E5E0-45D0-9E0F-5735A8FFE695}" type="slidenum">
              <a:rPr lang="de-AT" altLang="de-DE" sz="1600" smtClean="0">
                <a:solidFill>
                  <a:schemeClr val="bg1"/>
                </a:solidFill>
              </a:rPr>
              <a:pPr algn="ctr">
                <a:spcBef>
                  <a:spcPct val="0"/>
                </a:spcBef>
                <a:buFontTx/>
                <a:buNone/>
              </a:pPr>
              <a:t>31</a:t>
            </a:fld>
            <a:endParaRPr lang="de-AT" altLang="de-DE" sz="1600" smtClean="0">
              <a:solidFill>
                <a:schemeClr val="bg1"/>
              </a:solidFill>
            </a:endParaRPr>
          </a:p>
        </p:txBody>
      </p:sp>
      <p:sp>
        <p:nvSpPr>
          <p:cNvPr id="27651" name="Rectangle 2"/>
          <p:cNvSpPr>
            <a:spLocks noGrp="1" noChangeArrowheads="1"/>
          </p:cNvSpPr>
          <p:nvPr>
            <p:ph type="title"/>
          </p:nvPr>
        </p:nvSpPr>
        <p:spPr>
          <a:xfrm>
            <a:off x="827584" y="260350"/>
            <a:ext cx="7200800" cy="720725"/>
          </a:xfrm>
        </p:spPr>
        <p:txBody>
          <a:bodyPr/>
          <a:lstStyle/>
          <a:p>
            <a:r>
              <a:rPr lang="de-AT" altLang="de-DE" dirty="0" smtClean="0"/>
              <a:t>OPTIONS</a:t>
            </a:r>
          </a:p>
        </p:txBody>
      </p:sp>
      <p:sp>
        <p:nvSpPr>
          <p:cNvPr id="27652" name="Rectangle 3"/>
          <p:cNvSpPr>
            <a:spLocks noGrp="1" noChangeArrowheads="1"/>
          </p:cNvSpPr>
          <p:nvPr>
            <p:ph type="body" idx="1"/>
          </p:nvPr>
        </p:nvSpPr>
        <p:spPr>
          <a:xfrm>
            <a:off x="457200" y="1772816"/>
            <a:ext cx="7859216" cy="4464496"/>
          </a:xfrm>
        </p:spPr>
        <p:txBody>
          <a:bodyPr/>
          <a:lstStyle/>
          <a:p>
            <a:pPr>
              <a:lnSpc>
                <a:spcPct val="90000"/>
              </a:lnSpc>
            </a:pPr>
            <a:r>
              <a:rPr lang="de-AT" altLang="de-DE" sz="2400" u="sng" dirty="0" smtClean="0"/>
              <a:t>Mountain </a:t>
            </a:r>
            <a:r>
              <a:rPr lang="de-AT" altLang="de-DE" sz="2400" u="sng" dirty="0" err="1" smtClean="0"/>
              <a:t>Infantry</a:t>
            </a:r>
            <a:r>
              <a:rPr lang="de-AT" altLang="de-DE" sz="2400" u="sng" dirty="0" smtClean="0"/>
              <a:t>:</a:t>
            </a:r>
            <a:r>
              <a:rPr lang="de-AT" altLang="de-DE" sz="2400" dirty="0" smtClean="0"/>
              <a:t>	</a:t>
            </a:r>
            <a:r>
              <a:rPr lang="de-AT" altLang="de-DE" sz="2400" dirty="0" err="1" smtClean="0"/>
              <a:t>Squad</a:t>
            </a:r>
            <a:r>
              <a:rPr lang="de-AT" altLang="de-DE" sz="2400" dirty="0" smtClean="0"/>
              <a:t>/</a:t>
            </a:r>
            <a:r>
              <a:rPr lang="de-AT" altLang="de-DE" sz="2400" dirty="0" err="1" smtClean="0"/>
              <a:t>Platoon</a:t>
            </a:r>
            <a:r>
              <a:rPr lang="de-AT" altLang="de-DE" sz="2400" dirty="0" smtClean="0"/>
              <a:t>/</a:t>
            </a:r>
            <a:r>
              <a:rPr lang="de-AT" altLang="de-DE" sz="2400" dirty="0" err="1" smtClean="0"/>
              <a:t>Coy</a:t>
            </a:r>
            <a:endParaRPr lang="de-DE" altLang="de-DE" sz="2400" dirty="0" smtClean="0"/>
          </a:p>
          <a:p>
            <a:pPr>
              <a:lnSpc>
                <a:spcPct val="90000"/>
              </a:lnSpc>
            </a:pPr>
            <a:endParaRPr lang="de-AT" altLang="de-DE" sz="2400" dirty="0" smtClean="0"/>
          </a:p>
          <a:p>
            <a:pPr>
              <a:lnSpc>
                <a:spcPct val="90000"/>
              </a:lnSpc>
            </a:pPr>
            <a:r>
              <a:rPr lang="de-AT" altLang="de-DE" sz="2400" u="sng" dirty="0" err="1"/>
              <a:t>Sniper</a:t>
            </a:r>
            <a:r>
              <a:rPr lang="de-AT" altLang="de-DE" sz="2400" u="sng" dirty="0"/>
              <a:t>: </a:t>
            </a:r>
            <a:r>
              <a:rPr lang="de-AT" altLang="de-DE" sz="2400" dirty="0" smtClean="0"/>
              <a:t>			</a:t>
            </a:r>
            <a:r>
              <a:rPr lang="de-AT" altLang="de-DE" sz="2400" dirty="0" err="1" smtClean="0"/>
              <a:t>Squad</a:t>
            </a:r>
            <a:endParaRPr lang="de-AT" altLang="de-DE" sz="2400" dirty="0" smtClean="0"/>
          </a:p>
          <a:p>
            <a:pPr>
              <a:lnSpc>
                <a:spcPct val="90000"/>
              </a:lnSpc>
            </a:pPr>
            <a:endParaRPr lang="de-AT" altLang="de-DE" sz="2400" dirty="0" smtClean="0"/>
          </a:p>
          <a:p>
            <a:pPr>
              <a:lnSpc>
                <a:spcPct val="90000"/>
              </a:lnSpc>
            </a:pPr>
            <a:r>
              <a:rPr lang="de-AT" altLang="de-DE" sz="2400" u="sng" dirty="0" err="1" smtClean="0"/>
              <a:t>Personnel</a:t>
            </a:r>
            <a:r>
              <a:rPr lang="de-AT" altLang="de-DE" sz="2400" u="sng" dirty="0"/>
              <a:t>:</a:t>
            </a:r>
            <a:r>
              <a:rPr lang="de-AT" altLang="de-DE" sz="2400" dirty="0" smtClean="0"/>
              <a:t>			BN-/BDE </a:t>
            </a:r>
            <a:r>
              <a:rPr lang="de-AT" altLang="de-DE" sz="2400" dirty="0" err="1" smtClean="0"/>
              <a:t>Staff</a:t>
            </a:r>
            <a:r>
              <a:rPr lang="de-AT" altLang="de-DE" sz="2400" dirty="0" smtClean="0"/>
              <a:t>, 						</a:t>
            </a:r>
            <a:r>
              <a:rPr lang="de-AT" altLang="de-DE" sz="2400" dirty="0" err="1" smtClean="0"/>
              <a:t>Safety</a:t>
            </a:r>
            <a:r>
              <a:rPr lang="de-AT" altLang="de-DE" sz="2400" dirty="0" smtClean="0"/>
              <a:t> </a:t>
            </a:r>
            <a:r>
              <a:rPr lang="de-AT" altLang="de-DE" sz="2400" dirty="0" err="1" smtClean="0"/>
              <a:t>personnel</a:t>
            </a:r>
            <a:endParaRPr lang="de-AT" altLang="de-DE" sz="2400" dirty="0" smtClean="0"/>
          </a:p>
          <a:p>
            <a:pPr>
              <a:lnSpc>
                <a:spcPct val="90000"/>
              </a:lnSpc>
            </a:pPr>
            <a:endParaRPr lang="de-AT" altLang="de-DE" sz="2400" dirty="0" smtClean="0"/>
          </a:p>
          <a:p>
            <a:pPr>
              <a:lnSpc>
                <a:spcPct val="90000"/>
              </a:lnSpc>
            </a:pPr>
            <a:r>
              <a:rPr lang="de-DE" altLang="de-DE" sz="2400" u="sng" dirty="0" err="1" smtClean="0"/>
              <a:t>Enabler</a:t>
            </a:r>
            <a:r>
              <a:rPr lang="de-DE" altLang="de-DE" sz="2400" u="sng" dirty="0" smtClean="0"/>
              <a:t>:</a:t>
            </a:r>
            <a:r>
              <a:rPr lang="de-AT" altLang="de-DE" sz="2400" dirty="0" smtClean="0"/>
              <a:t> 			</a:t>
            </a:r>
            <a:r>
              <a:rPr lang="de-AT" altLang="de-DE" sz="2400" dirty="0" err="1" smtClean="0"/>
              <a:t>Helicopter</a:t>
            </a:r>
            <a:r>
              <a:rPr lang="de-AT" altLang="de-DE" sz="2400" dirty="0" smtClean="0"/>
              <a:t>, JFS, EOD, 					</a:t>
            </a:r>
            <a:r>
              <a:rPr lang="de-AT" altLang="de-DE" sz="2400" dirty="0" err="1" smtClean="0"/>
              <a:t>Comms</a:t>
            </a:r>
            <a:r>
              <a:rPr lang="de-DE" altLang="de-DE" sz="2400" dirty="0" smtClean="0"/>
              <a:t>, </a:t>
            </a:r>
            <a:r>
              <a:rPr lang="de-AT" altLang="de-DE" sz="2400" dirty="0" smtClean="0"/>
              <a:t>etc.</a:t>
            </a:r>
          </a:p>
        </p:txBody>
      </p:sp>
    </p:spTree>
    <p:extLst>
      <p:ext uri="{BB962C8B-B14F-4D97-AF65-F5344CB8AC3E}">
        <p14:creationId xmlns:p14="http://schemas.microsoft.com/office/powerpoint/2010/main" val="1925751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0E593C26-8066-4777-AF3A-C2FBE94D5026}" type="slidenum">
              <a:rPr lang="de-AT" altLang="de-DE" sz="1600" smtClean="0">
                <a:solidFill>
                  <a:schemeClr val="bg1"/>
                </a:solidFill>
              </a:rPr>
              <a:pPr algn="ctr">
                <a:spcBef>
                  <a:spcPct val="0"/>
                </a:spcBef>
                <a:buFontTx/>
                <a:buNone/>
              </a:pPr>
              <a:t>32</a:t>
            </a:fld>
            <a:endParaRPr lang="de-AT" altLang="de-DE" sz="1600" smtClean="0">
              <a:solidFill>
                <a:schemeClr val="bg1"/>
              </a:solidFill>
            </a:endParaRPr>
          </a:p>
        </p:txBody>
      </p:sp>
      <p:sp>
        <p:nvSpPr>
          <p:cNvPr id="28675" name="Rectangle 2"/>
          <p:cNvSpPr>
            <a:spLocks noGrp="1" noChangeArrowheads="1"/>
          </p:cNvSpPr>
          <p:nvPr>
            <p:ph type="title"/>
          </p:nvPr>
        </p:nvSpPr>
        <p:spPr>
          <a:xfrm>
            <a:off x="755576" y="331788"/>
            <a:ext cx="7272808" cy="720725"/>
          </a:xfrm>
        </p:spPr>
        <p:txBody>
          <a:bodyPr/>
          <a:lstStyle/>
          <a:p>
            <a:r>
              <a:rPr lang="de-AT" altLang="de-DE" dirty="0" smtClean="0"/>
              <a:t>TIMELINE PLANNING</a:t>
            </a:r>
          </a:p>
        </p:txBody>
      </p:sp>
      <p:sp>
        <p:nvSpPr>
          <p:cNvPr id="28676" name="Rectangle 3"/>
          <p:cNvSpPr>
            <a:spLocks noGrp="1" noChangeArrowheads="1"/>
          </p:cNvSpPr>
          <p:nvPr>
            <p:ph type="body" idx="1"/>
          </p:nvPr>
        </p:nvSpPr>
        <p:spPr>
          <a:xfrm>
            <a:off x="611559" y="1628800"/>
            <a:ext cx="8353053" cy="4392612"/>
          </a:xfrm>
        </p:spPr>
        <p:txBody>
          <a:bodyPr/>
          <a:lstStyle/>
          <a:p>
            <a:r>
              <a:rPr lang="de-AT" altLang="de-DE" dirty="0" err="1" smtClean="0"/>
              <a:t>Declaration</a:t>
            </a:r>
            <a:r>
              <a:rPr lang="de-AT" altLang="de-DE" dirty="0" smtClean="0"/>
              <a:t> </a:t>
            </a:r>
            <a:r>
              <a:rPr lang="de-AT" altLang="de-DE" dirty="0" err="1" smtClean="0"/>
              <a:t>of</a:t>
            </a:r>
            <a:r>
              <a:rPr lang="de-AT" altLang="de-DE" dirty="0" smtClean="0"/>
              <a:t> </a:t>
            </a:r>
            <a:r>
              <a:rPr lang="de-AT" altLang="de-DE" dirty="0" err="1" smtClean="0"/>
              <a:t>participation</a:t>
            </a:r>
            <a:r>
              <a:rPr lang="de-AT" altLang="de-DE" dirty="0" smtClean="0"/>
              <a:t>: </a:t>
            </a:r>
          </a:p>
          <a:p>
            <a:pPr lvl="1"/>
            <a:r>
              <a:rPr lang="de-AT" altLang="de-DE" dirty="0" smtClean="0">
                <a:solidFill>
                  <a:srgbClr val="FF0000"/>
                </a:solidFill>
              </a:rPr>
              <a:t>Due </a:t>
            </a:r>
            <a:r>
              <a:rPr lang="de-AT" altLang="de-DE" dirty="0" err="1" smtClean="0">
                <a:solidFill>
                  <a:srgbClr val="FF0000"/>
                </a:solidFill>
              </a:rPr>
              <a:t>date</a:t>
            </a:r>
            <a:r>
              <a:rPr lang="de-AT" altLang="de-DE" dirty="0" smtClean="0">
                <a:solidFill>
                  <a:srgbClr val="FF0000"/>
                </a:solidFill>
              </a:rPr>
              <a:t>: 28 </a:t>
            </a:r>
            <a:r>
              <a:rPr lang="de-AT" altLang="de-DE" dirty="0" err="1" smtClean="0">
                <a:solidFill>
                  <a:srgbClr val="FF0000"/>
                </a:solidFill>
              </a:rPr>
              <a:t>July</a:t>
            </a:r>
            <a:r>
              <a:rPr lang="de-AT" altLang="de-DE" dirty="0" smtClean="0">
                <a:solidFill>
                  <a:srgbClr val="FF0000"/>
                </a:solidFill>
              </a:rPr>
              <a:t> 2015</a:t>
            </a:r>
          </a:p>
          <a:p>
            <a:r>
              <a:rPr lang="de-AT" altLang="de-DE" dirty="0" smtClean="0"/>
              <a:t>IPC:</a:t>
            </a:r>
          </a:p>
          <a:p>
            <a:pPr lvl="1"/>
            <a:r>
              <a:rPr lang="de-AT" altLang="de-DE" dirty="0" smtClean="0"/>
              <a:t>	29sep-30sep15</a:t>
            </a:r>
          </a:p>
          <a:p>
            <a:r>
              <a:rPr lang="de-AT" altLang="de-DE" dirty="0" smtClean="0"/>
              <a:t>MPC:		</a:t>
            </a:r>
          </a:p>
          <a:p>
            <a:pPr lvl="1"/>
            <a:r>
              <a:rPr lang="de-AT" altLang="de-DE" dirty="0" err="1" smtClean="0"/>
              <a:t>January</a:t>
            </a:r>
            <a:r>
              <a:rPr lang="de-AT" altLang="de-DE" dirty="0" smtClean="0"/>
              <a:t> 2016 (TBD)</a:t>
            </a:r>
          </a:p>
          <a:p>
            <a:r>
              <a:rPr lang="de-AT" altLang="de-DE" dirty="0" smtClean="0"/>
              <a:t>FPC:		</a:t>
            </a:r>
          </a:p>
          <a:p>
            <a:pPr lvl="1"/>
            <a:r>
              <a:rPr lang="de-AT" altLang="de-DE" dirty="0" smtClean="0"/>
              <a:t>April 2016 (TBD)</a:t>
            </a:r>
          </a:p>
        </p:txBody>
      </p:sp>
    </p:spTree>
    <p:extLst>
      <p:ext uri="{BB962C8B-B14F-4D97-AF65-F5344CB8AC3E}">
        <p14:creationId xmlns:p14="http://schemas.microsoft.com/office/powerpoint/2010/main" val="2401262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1043608" y="4459288"/>
            <a:ext cx="7245350" cy="1712912"/>
          </a:xfrm>
          <a:prstGeom prst="rect">
            <a:avLst/>
          </a:prstGeom>
          <a:solidFill>
            <a:schemeClr val="bg1"/>
          </a:solidFill>
          <a:ln w="9525">
            <a:noFill/>
            <a:miter lim="800000"/>
            <a:headEnd/>
            <a:tailEnd/>
          </a:ln>
        </p:spPr>
        <p:txBody>
          <a:bodyPr anchor="ctr"/>
          <a:lstStyle>
            <a:lvl1pPr eaLnBrk="0" hangingPunct="0">
              <a:spcBef>
                <a:spcPct val="20000"/>
              </a:spcBef>
              <a:buBlip>
                <a:blip r:embed="rId3"/>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dirty="0" err="1" smtClean="0">
                <a:solidFill>
                  <a:srgbClr val="FF0000"/>
                </a:solidFill>
              </a:rPr>
              <a:t>Looking</a:t>
            </a:r>
            <a:r>
              <a:rPr lang="de-DE" altLang="de-DE" sz="2800" b="1" dirty="0" smtClean="0">
                <a:solidFill>
                  <a:srgbClr val="FF0000"/>
                </a:solidFill>
              </a:rPr>
              <a:t> </a:t>
            </a:r>
            <a:r>
              <a:rPr lang="de-DE" altLang="de-DE" sz="2800" b="1" dirty="0" err="1" smtClean="0">
                <a:solidFill>
                  <a:srgbClr val="FF0000"/>
                </a:solidFill>
              </a:rPr>
              <a:t>forward</a:t>
            </a:r>
            <a:r>
              <a:rPr lang="de-DE" altLang="de-DE" sz="2800" b="1" dirty="0" smtClean="0">
                <a:solidFill>
                  <a:srgbClr val="FF0000"/>
                </a:solidFill>
              </a:rPr>
              <a:t> </a:t>
            </a:r>
            <a:r>
              <a:rPr lang="de-DE" altLang="de-DE" sz="2800" b="1" dirty="0" err="1" smtClean="0">
                <a:solidFill>
                  <a:srgbClr val="FF0000"/>
                </a:solidFill>
              </a:rPr>
              <a:t>to</a:t>
            </a:r>
            <a:r>
              <a:rPr lang="de-DE" altLang="de-DE" sz="2800" b="1" dirty="0" smtClean="0">
                <a:solidFill>
                  <a:srgbClr val="FF0000"/>
                </a:solidFill>
              </a:rPr>
              <a:t> </a:t>
            </a:r>
            <a:r>
              <a:rPr lang="de-DE" altLang="de-DE" sz="2800" b="1" dirty="0" err="1" smtClean="0">
                <a:solidFill>
                  <a:srgbClr val="FF0000"/>
                </a:solidFill>
              </a:rPr>
              <a:t>seeing</a:t>
            </a:r>
            <a:r>
              <a:rPr lang="de-DE" altLang="de-DE" sz="2800" b="1" dirty="0" smtClean="0">
                <a:solidFill>
                  <a:srgbClr val="FF0000"/>
                </a:solidFill>
              </a:rPr>
              <a:t> </a:t>
            </a:r>
            <a:r>
              <a:rPr lang="de-DE" altLang="de-DE" sz="2800" b="1" dirty="0" err="1" smtClean="0">
                <a:solidFill>
                  <a:srgbClr val="FF0000"/>
                </a:solidFill>
              </a:rPr>
              <a:t>you</a:t>
            </a:r>
            <a:r>
              <a:rPr lang="de-DE" altLang="de-DE" sz="2800" b="1" dirty="0" smtClean="0">
                <a:solidFill>
                  <a:srgbClr val="FF0000"/>
                </a:solidFill>
              </a:rPr>
              <a:t> </a:t>
            </a:r>
          </a:p>
          <a:p>
            <a:pPr algn="ctr" eaLnBrk="1" hangingPunct="1">
              <a:spcBef>
                <a:spcPct val="0"/>
              </a:spcBef>
              <a:buFontTx/>
              <a:buNone/>
            </a:pPr>
            <a:r>
              <a:rPr lang="de-DE" altLang="de-DE" sz="2800" b="1" dirty="0" smtClean="0">
                <a:solidFill>
                  <a:srgbClr val="FF0000"/>
                </a:solidFill>
              </a:rPr>
              <a:t>2016!</a:t>
            </a:r>
            <a:endParaRPr lang="de-AT" altLang="de-DE" b="1" dirty="0">
              <a:solidFill>
                <a:srgbClr val="FF0000"/>
              </a:solidFill>
            </a:endParaRPr>
          </a:p>
        </p:txBody>
      </p:sp>
      <p:pic>
        <p:nvPicPr>
          <p:cNvPr id="2" name="Grafik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4570" y="386730"/>
            <a:ext cx="4121646" cy="4388158"/>
          </a:xfrm>
          <a:prstGeom prst="rect">
            <a:avLst/>
          </a:prstGeom>
        </p:spPr>
      </p:pic>
    </p:spTree>
    <p:extLst>
      <p:ext uri="{BB962C8B-B14F-4D97-AF65-F5344CB8AC3E}">
        <p14:creationId xmlns:p14="http://schemas.microsoft.com/office/powerpoint/2010/main" val="263071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31800" y="3932411"/>
            <a:ext cx="8280400" cy="720725"/>
          </a:xfrm>
        </p:spPr>
        <p:txBody>
          <a:bodyPr/>
          <a:lstStyle/>
          <a:p>
            <a:pPr algn="ctr"/>
            <a:r>
              <a:rPr lang="de-AT" altLang="de-DE" sz="4400" dirty="0" smtClean="0"/>
              <a:t>INITIAL SITUATION</a:t>
            </a:r>
            <a:endParaRPr lang="de-AT" altLang="de-DE" sz="4400" dirty="0"/>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692696"/>
            <a:ext cx="4355976" cy="2905402"/>
          </a:xfrm>
          <a:prstGeom prst="rect">
            <a:avLst/>
          </a:prstGeom>
        </p:spPr>
      </p:pic>
    </p:spTree>
    <p:extLst>
      <p:ext uri="{BB962C8B-B14F-4D97-AF65-F5344CB8AC3E}">
        <p14:creationId xmlns:p14="http://schemas.microsoft.com/office/powerpoint/2010/main" val="1903842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863997" y="115888"/>
            <a:ext cx="7164387" cy="720725"/>
          </a:xfrm>
        </p:spPr>
        <p:txBody>
          <a:bodyPr/>
          <a:lstStyle/>
          <a:p>
            <a:r>
              <a:rPr lang="de-AT" altLang="de-DE" sz="2400" dirty="0" smtClean="0"/>
              <a:t>SITUATION OF CONFLICTING PARTIES</a:t>
            </a:r>
            <a:endParaRPr lang="de-AT" altLang="de-DE" sz="2400" dirty="0"/>
          </a:p>
        </p:txBody>
      </p:sp>
      <p:grpSp>
        <p:nvGrpSpPr>
          <p:cNvPr id="292867" name="Group 3"/>
          <p:cNvGrpSpPr>
            <a:grpSpLocks/>
          </p:cNvGrpSpPr>
          <p:nvPr/>
        </p:nvGrpSpPr>
        <p:grpSpPr bwMode="auto">
          <a:xfrm>
            <a:off x="684213" y="933450"/>
            <a:ext cx="7434801" cy="5364163"/>
            <a:chOff x="590" y="550"/>
            <a:chExt cx="4702" cy="3568"/>
          </a:xfrm>
        </p:grpSpPr>
        <p:pic>
          <p:nvPicPr>
            <p:cNvPr id="292868" name="Picture 4" descr="CAPR13_overall"/>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593" y="550"/>
              <a:ext cx="4699" cy="35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2869" name="Freeform 5"/>
            <p:cNvSpPr>
              <a:spLocks/>
            </p:cNvSpPr>
            <p:nvPr/>
          </p:nvSpPr>
          <p:spPr bwMode="auto">
            <a:xfrm>
              <a:off x="590" y="551"/>
              <a:ext cx="3997" cy="2635"/>
            </a:xfrm>
            <a:custGeom>
              <a:avLst/>
              <a:gdLst>
                <a:gd name="T0" fmla="*/ 45 w 4899"/>
                <a:gd name="T1" fmla="*/ 2948 h 3084"/>
                <a:gd name="T2" fmla="*/ 408 w 4899"/>
                <a:gd name="T3" fmla="*/ 2903 h 3084"/>
                <a:gd name="T4" fmla="*/ 1089 w 4899"/>
                <a:gd name="T5" fmla="*/ 2631 h 3084"/>
                <a:gd name="T6" fmla="*/ 1361 w 4899"/>
                <a:gd name="T7" fmla="*/ 2404 h 3084"/>
                <a:gd name="T8" fmla="*/ 1950 w 4899"/>
                <a:gd name="T9" fmla="*/ 2268 h 3084"/>
                <a:gd name="T10" fmla="*/ 2223 w 4899"/>
                <a:gd name="T11" fmla="*/ 2132 h 3084"/>
                <a:gd name="T12" fmla="*/ 2540 w 4899"/>
                <a:gd name="T13" fmla="*/ 2222 h 3084"/>
                <a:gd name="T14" fmla="*/ 2495 w 4899"/>
                <a:gd name="T15" fmla="*/ 2721 h 3084"/>
                <a:gd name="T16" fmla="*/ 2495 w 4899"/>
                <a:gd name="T17" fmla="*/ 2948 h 3084"/>
                <a:gd name="T18" fmla="*/ 2858 w 4899"/>
                <a:gd name="T19" fmla="*/ 3084 h 3084"/>
                <a:gd name="T20" fmla="*/ 3266 w 4899"/>
                <a:gd name="T21" fmla="*/ 2812 h 3084"/>
                <a:gd name="T22" fmla="*/ 3084 w 4899"/>
                <a:gd name="T23" fmla="*/ 2449 h 3084"/>
                <a:gd name="T24" fmla="*/ 3175 w 4899"/>
                <a:gd name="T25" fmla="*/ 2177 h 3084"/>
                <a:gd name="T26" fmla="*/ 3311 w 4899"/>
                <a:gd name="T27" fmla="*/ 1905 h 3084"/>
                <a:gd name="T28" fmla="*/ 3493 w 4899"/>
                <a:gd name="T29" fmla="*/ 1542 h 3084"/>
                <a:gd name="T30" fmla="*/ 3765 w 4899"/>
                <a:gd name="T31" fmla="*/ 1043 h 3084"/>
                <a:gd name="T32" fmla="*/ 4173 w 4899"/>
                <a:gd name="T33" fmla="*/ 907 h 3084"/>
                <a:gd name="T34" fmla="*/ 4400 w 4899"/>
                <a:gd name="T35" fmla="*/ 589 h 3084"/>
                <a:gd name="T36" fmla="*/ 4581 w 4899"/>
                <a:gd name="T37" fmla="*/ 272 h 3084"/>
                <a:gd name="T38" fmla="*/ 4899 w 4899"/>
                <a:gd name="T39" fmla="*/ 0 h 3084"/>
                <a:gd name="T40" fmla="*/ 0 w 4899"/>
                <a:gd name="T41" fmla="*/ 0 h 3084"/>
                <a:gd name="T42" fmla="*/ 0 w 4899"/>
                <a:gd name="T43" fmla="*/ 2993 h 3084"/>
                <a:gd name="T44" fmla="*/ 45 w 4899"/>
                <a:gd name="T45" fmla="*/ 2948 h 3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9" h="3084">
                  <a:moveTo>
                    <a:pt x="45" y="2948"/>
                  </a:moveTo>
                  <a:lnTo>
                    <a:pt x="408" y="2903"/>
                  </a:lnTo>
                  <a:lnTo>
                    <a:pt x="1089" y="2631"/>
                  </a:lnTo>
                  <a:lnTo>
                    <a:pt x="1361" y="2404"/>
                  </a:lnTo>
                  <a:lnTo>
                    <a:pt x="1950" y="2268"/>
                  </a:lnTo>
                  <a:lnTo>
                    <a:pt x="2223" y="2132"/>
                  </a:lnTo>
                  <a:lnTo>
                    <a:pt x="2540" y="2222"/>
                  </a:lnTo>
                  <a:lnTo>
                    <a:pt x="2495" y="2721"/>
                  </a:lnTo>
                  <a:lnTo>
                    <a:pt x="2495" y="2948"/>
                  </a:lnTo>
                  <a:lnTo>
                    <a:pt x="2858" y="3084"/>
                  </a:lnTo>
                  <a:lnTo>
                    <a:pt x="3266" y="2812"/>
                  </a:lnTo>
                  <a:lnTo>
                    <a:pt x="3084" y="2449"/>
                  </a:lnTo>
                  <a:lnTo>
                    <a:pt x="3175" y="2177"/>
                  </a:lnTo>
                  <a:lnTo>
                    <a:pt x="3311" y="1905"/>
                  </a:lnTo>
                  <a:lnTo>
                    <a:pt x="3493" y="1542"/>
                  </a:lnTo>
                  <a:lnTo>
                    <a:pt x="3765" y="1043"/>
                  </a:lnTo>
                  <a:lnTo>
                    <a:pt x="4173" y="907"/>
                  </a:lnTo>
                  <a:lnTo>
                    <a:pt x="4400" y="589"/>
                  </a:lnTo>
                  <a:lnTo>
                    <a:pt x="4581" y="272"/>
                  </a:lnTo>
                  <a:lnTo>
                    <a:pt x="4899" y="0"/>
                  </a:lnTo>
                  <a:lnTo>
                    <a:pt x="0" y="0"/>
                  </a:lnTo>
                  <a:lnTo>
                    <a:pt x="0" y="2993"/>
                  </a:lnTo>
                  <a:lnTo>
                    <a:pt x="45" y="2948"/>
                  </a:lnTo>
                  <a:close/>
                </a:path>
              </a:pathLst>
            </a:custGeom>
            <a:solidFill>
              <a:srgbClr val="CC0099">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92870" name="Group 6"/>
          <p:cNvGrpSpPr>
            <a:grpSpLocks/>
          </p:cNvGrpSpPr>
          <p:nvPr/>
        </p:nvGrpSpPr>
        <p:grpSpPr bwMode="auto">
          <a:xfrm>
            <a:off x="1685925" y="4497388"/>
            <a:ext cx="501650" cy="720725"/>
            <a:chOff x="719" y="2750"/>
            <a:chExt cx="316" cy="454"/>
          </a:xfrm>
        </p:grpSpPr>
        <p:sp>
          <p:nvSpPr>
            <p:cNvPr id="292871" name="AutoShape 7"/>
            <p:cNvSpPr>
              <a:spLocks noChangeArrowheads="1"/>
            </p:cNvSpPr>
            <p:nvPr/>
          </p:nvSpPr>
          <p:spPr bwMode="auto">
            <a:xfrm rot="5400000">
              <a:off x="647" y="2829"/>
              <a:ext cx="454" cy="295"/>
            </a:xfrm>
            <a:prstGeom prst="homePlate">
              <a:avLst>
                <a:gd name="adj" fmla="val 38475"/>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872" name="Line 8"/>
            <p:cNvSpPr>
              <a:spLocks noChangeShapeType="1"/>
            </p:cNvSpPr>
            <p:nvPr/>
          </p:nvSpPr>
          <p:spPr bwMode="auto">
            <a:xfrm>
              <a:off x="749" y="3098"/>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873" name="Text Box 9"/>
            <p:cNvSpPr txBox="1">
              <a:spLocks noChangeArrowheads="1"/>
            </p:cNvSpPr>
            <p:nvPr/>
          </p:nvSpPr>
          <p:spPr bwMode="auto">
            <a:xfrm>
              <a:off x="719" y="2805"/>
              <a:ext cx="316"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altLang="de-DE" sz="1800"/>
                <a:t>CP</a:t>
              </a:r>
            </a:p>
          </p:txBody>
        </p:sp>
      </p:grpSp>
      <p:grpSp>
        <p:nvGrpSpPr>
          <p:cNvPr id="292874" name="Group 10"/>
          <p:cNvGrpSpPr>
            <a:grpSpLocks/>
          </p:cNvGrpSpPr>
          <p:nvPr/>
        </p:nvGrpSpPr>
        <p:grpSpPr bwMode="auto">
          <a:xfrm>
            <a:off x="2228850" y="4449763"/>
            <a:ext cx="503238" cy="517525"/>
            <a:chOff x="4240" y="2387"/>
            <a:chExt cx="454" cy="552"/>
          </a:xfrm>
        </p:grpSpPr>
        <p:grpSp>
          <p:nvGrpSpPr>
            <p:cNvPr id="292875" name="Group 11"/>
            <p:cNvGrpSpPr>
              <a:grpSpLocks/>
            </p:cNvGrpSpPr>
            <p:nvPr/>
          </p:nvGrpSpPr>
          <p:grpSpPr bwMode="auto">
            <a:xfrm>
              <a:off x="4340" y="2387"/>
              <a:ext cx="240" cy="48"/>
              <a:chOff x="1632" y="672"/>
              <a:chExt cx="240" cy="48"/>
            </a:xfrm>
          </p:grpSpPr>
          <p:sp>
            <p:nvSpPr>
              <p:cNvPr id="292876" name="Oval 12"/>
              <p:cNvSpPr>
                <a:spLocks noChangeArrowheads="1"/>
              </p:cNvSpPr>
              <p:nvPr/>
            </p:nvSpPr>
            <p:spPr bwMode="auto">
              <a:xfrm>
                <a:off x="1632"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877" name="Oval 13"/>
              <p:cNvSpPr>
                <a:spLocks noChangeArrowheads="1"/>
              </p:cNvSpPr>
              <p:nvPr/>
            </p:nvSpPr>
            <p:spPr bwMode="auto">
              <a:xfrm>
                <a:off x="1728"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878" name="Oval 14"/>
              <p:cNvSpPr>
                <a:spLocks noChangeArrowheads="1"/>
              </p:cNvSpPr>
              <p:nvPr/>
            </p:nvSpPr>
            <p:spPr bwMode="auto">
              <a:xfrm>
                <a:off x="1824"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292879" name="Group 15"/>
            <p:cNvGrpSpPr>
              <a:grpSpLocks/>
            </p:cNvGrpSpPr>
            <p:nvPr/>
          </p:nvGrpSpPr>
          <p:grpSpPr bwMode="auto">
            <a:xfrm>
              <a:off x="4240" y="2485"/>
              <a:ext cx="454" cy="454"/>
              <a:chOff x="1247" y="2341"/>
              <a:chExt cx="454" cy="454"/>
            </a:xfrm>
          </p:grpSpPr>
          <p:sp>
            <p:nvSpPr>
              <p:cNvPr id="292880" name="Rectangle 16"/>
              <p:cNvSpPr>
                <a:spLocks noChangeArrowheads="1"/>
              </p:cNvSpPr>
              <p:nvPr/>
            </p:nvSpPr>
            <p:spPr bwMode="auto">
              <a:xfrm>
                <a:off x="1247" y="2341"/>
                <a:ext cx="454" cy="454"/>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92881" name="Group 17"/>
              <p:cNvGrpSpPr>
                <a:grpSpLocks/>
              </p:cNvGrpSpPr>
              <p:nvPr/>
            </p:nvGrpSpPr>
            <p:grpSpPr bwMode="auto">
              <a:xfrm>
                <a:off x="1255" y="2341"/>
                <a:ext cx="446" cy="454"/>
                <a:chOff x="2208" y="1392"/>
                <a:chExt cx="240" cy="240"/>
              </a:xfrm>
            </p:grpSpPr>
            <p:sp>
              <p:nvSpPr>
                <p:cNvPr id="292882" name="Line 18"/>
                <p:cNvSpPr>
                  <a:spLocks noChangeShapeType="1"/>
                </p:cNvSpPr>
                <p:nvPr/>
              </p:nvSpPr>
              <p:spPr bwMode="auto">
                <a:xfrm flipV="1">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883" name="Line 19"/>
                <p:cNvSpPr>
                  <a:spLocks noChangeShapeType="1"/>
                </p:cNvSpPr>
                <p:nvPr/>
              </p:nvSpPr>
              <p:spPr bwMode="auto">
                <a:xfrm>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292884" name="AutoShape 20"/>
            <p:cNvSpPr>
              <a:spLocks noChangeArrowheads="1"/>
            </p:cNvSpPr>
            <p:nvPr/>
          </p:nvSpPr>
          <p:spPr bwMode="auto">
            <a:xfrm>
              <a:off x="4400" y="2838"/>
              <a:ext cx="144" cy="9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sp>
        <p:nvSpPr>
          <p:cNvPr id="292885" name="Text Box 21"/>
          <p:cNvSpPr txBox="1">
            <a:spLocks noChangeArrowheads="1"/>
          </p:cNvSpPr>
          <p:nvPr/>
        </p:nvSpPr>
        <p:spPr bwMode="auto">
          <a:xfrm>
            <a:off x="2663825" y="4764088"/>
            <a:ext cx="576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400"/>
              <a:t>HSF</a:t>
            </a:r>
          </a:p>
        </p:txBody>
      </p:sp>
      <p:grpSp>
        <p:nvGrpSpPr>
          <p:cNvPr id="292886" name="Group 22"/>
          <p:cNvGrpSpPr>
            <a:grpSpLocks/>
          </p:cNvGrpSpPr>
          <p:nvPr/>
        </p:nvGrpSpPr>
        <p:grpSpPr bwMode="auto">
          <a:xfrm>
            <a:off x="7418388" y="2481263"/>
            <a:ext cx="501650" cy="720725"/>
            <a:chOff x="719" y="2750"/>
            <a:chExt cx="316" cy="454"/>
          </a:xfrm>
        </p:grpSpPr>
        <p:sp>
          <p:nvSpPr>
            <p:cNvPr id="292887" name="AutoShape 23"/>
            <p:cNvSpPr>
              <a:spLocks noChangeArrowheads="1"/>
            </p:cNvSpPr>
            <p:nvPr/>
          </p:nvSpPr>
          <p:spPr bwMode="auto">
            <a:xfrm rot="5400000">
              <a:off x="647" y="2829"/>
              <a:ext cx="454" cy="295"/>
            </a:xfrm>
            <a:prstGeom prst="homePlate">
              <a:avLst>
                <a:gd name="adj" fmla="val 38475"/>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888" name="Line 24"/>
            <p:cNvSpPr>
              <a:spLocks noChangeShapeType="1"/>
            </p:cNvSpPr>
            <p:nvPr/>
          </p:nvSpPr>
          <p:spPr bwMode="auto">
            <a:xfrm>
              <a:off x="749" y="3098"/>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889" name="Text Box 25"/>
            <p:cNvSpPr txBox="1">
              <a:spLocks noChangeArrowheads="1"/>
            </p:cNvSpPr>
            <p:nvPr/>
          </p:nvSpPr>
          <p:spPr bwMode="auto">
            <a:xfrm>
              <a:off x="719" y="2805"/>
              <a:ext cx="316"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AT" altLang="de-DE" sz="1800"/>
                <a:t>CP</a:t>
              </a:r>
            </a:p>
          </p:txBody>
        </p:sp>
      </p:grpSp>
      <p:grpSp>
        <p:nvGrpSpPr>
          <p:cNvPr id="292890" name="Group 26"/>
          <p:cNvGrpSpPr>
            <a:grpSpLocks/>
          </p:cNvGrpSpPr>
          <p:nvPr/>
        </p:nvGrpSpPr>
        <p:grpSpPr bwMode="auto">
          <a:xfrm>
            <a:off x="7954963" y="2438400"/>
            <a:ext cx="503237" cy="517525"/>
            <a:chOff x="4240" y="2387"/>
            <a:chExt cx="454" cy="552"/>
          </a:xfrm>
        </p:grpSpPr>
        <p:grpSp>
          <p:nvGrpSpPr>
            <p:cNvPr id="292891" name="Group 27"/>
            <p:cNvGrpSpPr>
              <a:grpSpLocks/>
            </p:cNvGrpSpPr>
            <p:nvPr/>
          </p:nvGrpSpPr>
          <p:grpSpPr bwMode="auto">
            <a:xfrm>
              <a:off x="4340" y="2387"/>
              <a:ext cx="240" cy="48"/>
              <a:chOff x="1632" y="672"/>
              <a:chExt cx="240" cy="48"/>
            </a:xfrm>
          </p:grpSpPr>
          <p:sp>
            <p:nvSpPr>
              <p:cNvPr id="292892" name="Oval 28"/>
              <p:cNvSpPr>
                <a:spLocks noChangeArrowheads="1"/>
              </p:cNvSpPr>
              <p:nvPr/>
            </p:nvSpPr>
            <p:spPr bwMode="auto">
              <a:xfrm>
                <a:off x="1632"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893" name="Oval 29"/>
              <p:cNvSpPr>
                <a:spLocks noChangeArrowheads="1"/>
              </p:cNvSpPr>
              <p:nvPr/>
            </p:nvSpPr>
            <p:spPr bwMode="auto">
              <a:xfrm>
                <a:off x="1728"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894" name="Oval 30"/>
              <p:cNvSpPr>
                <a:spLocks noChangeArrowheads="1"/>
              </p:cNvSpPr>
              <p:nvPr/>
            </p:nvSpPr>
            <p:spPr bwMode="auto">
              <a:xfrm>
                <a:off x="1824"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292895" name="Group 31"/>
            <p:cNvGrpSpPr>
              <a:grpSpLocks/>
            </p:cNvGrpSpPr>
            <p:nvPr/>
          </p:nvGrpSpPr>
          <p:grpSpPr bwMode="auto">
            <a:xfrm>
              <a:off x="4240" y="2485"/>
              <a:ext cx="454" cy="454"/>
              <a:chOff x="1247" y="2341"/>
              <a:chExt cx="454" cy="454"/>
            </a:xfrm>
          </p:grpSpPr>
          <p:sp>
            <p:nvSpPr>
              <p:cNvPr id="292896" name="Rectangle 32"/>
              <p:cNvSpPr>
                <a:spLocks noChangeArrowheads="1"/>
              </p:cNvSpPr>
              <p:nvPr/>
            </p:nvSpPr>
            <p:spPr bwMode="auto">
              <a:xfrm>
                <a:off x="1247" y="2341"/>
                <a:ext cx="454" cy="454"/>
              </a:xfrm>
              <a:prstGeom prst="rect">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92897" name="Group 33"/>
              <p:cNvGrpSpPr>
                <a:grpSpLocks/>
              </p:cNvGrpSpPr>
              <p:nvPr/>
            </p:nvGrpSpPr>
            <p:grpSpPr bwMode="auto">
              <a:xfrm>
                <a:off x="1255" y="2341"/>
                <a:ext cx="446" cy="454"/>
                <a:chOff x="2208" y="1392"/>
                <a:chExt cx="240" cy="240"/>
              </a:xfrm>
            </p:grpSpPr>
            <p:sp>
              <p:nvSpPr>
                <p:cNvPr id="292898" name="Line 34"/>
                <p:cNvSpPr>
                  <a:spLocks noChangeShapeType="1"/>
                </p:cNvSpPr>
                <p:nvPr/>
              </p:nvSpPr>
              <p:spPr bwMode="auto">
                <a:xfrm flipV="1">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899" name="Line 35"/>
                <p:cNvSpPr>
                  <a:spLocks noChangeShapeType="1"/>
                </p:cNvSpPr>
                <p:nvPr/>
              </p:nvSpPr>
              <p:spPr bwMode="auto">
                <a:xfrm>
                  <a:off x="2208" y="1392"/>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292900" name="AutoShape 36"/>
            <p:cNvSpPr>
              <a:spLocks noChangeArrowheads="1"/>
            </p:cNvSpPr>
            <p:nvPr/>
          </p:nvSpPr>
          <p:spPr bwMode="auto">
            <a:xfrm>
              <a:off x="4400" y="2838"/>
              <a:ext cx="144" cy="96"/>
            </a:xfrm>
            <a:prstGeom prst="triangle">
              <a:avLst>
                <a:gd name="adj" fmla="val 50000"/>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sp>
        <p:nvSpPr>
          <p:cNvPr id="292901" name="Text Box 37"/>
          <p:cNvSpPr txBox="1">
            <a:spLocks noChangeArrowheads="1"/>
          </p:cNvSpPr>
          <p:nvPr/>
        </p:nvSpPr>
        <p:spPr bwMode="auto">
          <a:xfrm>
            <a:off x="8389938" y="2752725"/>
            <a:ext cx="682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400"/>
              <a:t>HSF</a:t>
            </a:r>
          </a:p>
        </p:txBody>
      </p:sp>
      <p:grpSp>
        <p:nvGrpSpPr>
          <p:cNvPr id="292902" name="Group 38"/>
          <p:cNvGrpSpPr>
            <a:grpSpLocks/>
          </p:cNvGrpSpPr>
          <p:nvPr/>
        </p:nvGrpSpPr>
        <p:grpSpPr bwMode="auto">
          <a:xfrm>
            <a:off x="5257800" y="3994150"/>
            <a:ext cx="430213" cy="431800"/>
            <a:chOff x="4105" y="2024"/>
            <a:chExt cx="453" cy="454"/>
          </a:xfrm>
        </p:grpSpPr>
        <p:sp>
          <p:nvSpPr>
            <p:cNvPr id="292903" name="Rectangle 39"/>
            <p:cNvSpPr>
              <a:spLocks noChangeArrowheads="1"/>
            </p:cNvSpPr>
            <p:nvPr/>
          </p:nvSpPr>
          <p:spPr bwMode="auto">
            <a:xfrm>
              <a:off x="4105" y="2024"/>
              <a:ext cx="453" cy="454"/>
            </a:xfrm>
            <a:prstGeom prst="rect">
              <a:avLst/>
            </a:prstGeom>
            <a:solidFill>
              <a:srgbClr val="CC00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92904" name="Group 40"/>
            <p:cNvGrpSpPr>
              <a:grpSpLocks/>
            </p:cNvGrpSpPr>
            <p:nvPr/>
          </p:nvGrpSpPr>
          <p:grpSpPr bwMode="auto">
            <a:xfrm>
              <a:off x="4150" y="2115"/>
              <a:ext cx="91" cy="226"/>
              <a:chOff x="4150" y="2976"/>
              <a:chExt cx="182" cy="499"/>
            </a:xfrm>
          </p:grpSpPr>
          <p:sp>
            <p:nvSpPr>
              <p:cNvPr id="292905" name="Oval 41"/>
              <p:cNvSpPr>
                <a:spLocks noChangeArrowheads="1"/>
              </p:cNvSpPr>
              <p:nvPr/>
            </p:nvSpPr>
            <p:spPr bwMode="auto">
              <a:xfrm>
                <a:off x="4150" y="2976"/>
                <a:ext cx="182" cy="181"/>
              </a:xfrm>
              <a:prstGeom prst="ellipse">
                <a:avLst/>
              </a:prstGeom>
              <a:solidFill>
                <a:srgbClr val="CC00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06" name="Line 42"/>
              <p:cNvSpPr>
                <a:spLocks noChangeShapeType="1"/>
              </p:cNvSpPr>
              <p:nvPr/>
            </p:nvSpPr>
            <p:spPr bwMode="auto">
              <a:xfrm>
                <a:off x="4241" y="3158"/>
                <a:ext cx="0" cy="317"/>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07" name="Line 43"/>
              <p:cNvSpPr>
                <a:spLocks noChangeShapeType="1"/>
              </p:cNvSpPr>
              <p:nvPr/>
            </p:nvSpPr>
            <p:spPr bwMode="auto">
              <a:xfrm>
                <a:off x="4150" y="3203"/>
                <a:ext cx="182"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92908" name="Group 44"/>
            <p:cNvGrpSpPr>
              <a:grpSpLocks/>
            </p:cNvGrpSpPr>
            <p:nvPr/>
          </p:nvGrpSpPr>
          <p:grpSpPr bwMode="auto">
            <a:xfrm>
              <a:off x="4286" y="2160"/>
              <a:ext cx="91" cy="226"/>
              <a:chOff x="4150" y="2976"/>
              <a:chExt cx="182" cy="499"/>
            </a:xfrm>
          </p:grpSpPr>
          <p:sp>
            <p:nvSpPr>
              <p:cNvPr id="292909" name="Oval 45"/>
              <p:cNvSpPr>
                <a:spLocks noChangeArrowheads="1"/>
              </p:cNvSpPr>
              <p:nvPr/>
            </p:nvSpPr>
            <p:spPr bwMode="auto">
              <a:xfrm>
                <a:off x="4150" y="2976"/>
                <a:ext cx="182" cy="181"/>
              </a:xfrm>
              <a:prstGeom prst="ellipse">
                <a:avLst/>
              </a:prstGeom>
              <a:solidFill>
                <a:srgbClr val="CC00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10" name="Line 46"/>
              <p:cNvSpPr>
                <a:spLocks noChangeShapeType="1"/>
              </p:cNvSpPr>
              <p:nvPr/>
            </p:nvSpPr>
            <p:spPr bwMode="auto">
              <a:xfrm>
                <a:off x="4241" y="3158"/>
                <a:ext cx="0" cy="317"/>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11" name="Line 47"/>
              <p:cNvSpPr>
                <a:spLocks noChangeShapeType="1"/>
              </p:cNvSpPr>
              <p:nvPr/>
            </p:nvSpPr>
            <p:spPr bwMode="auto">
              <a:xfrm>
                <a:off x="4150" y="3203"/>
                <a:ext cx="182"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92912" name="Group 48"/>
            <p:cNvGrpSpPr>
              <a:grpSpLocks/>
            </p:cNvGrpSpPr>
            <p:nvPr/>
          </p:nvGrpSpPr>
          <p:grpSpPr bwMode="auto">
            <a:xfrm>
              <a:off x="4422" y="2115"/>
              <a:ext cx="91" cy="226"/>
              <a:chOff x="4150" y="2976"/>
              <a:chExt cx="182" cy="499"/>
            </a:xfrm>
          </p:grpSpPr>
          <p:sp>
            <p:nvSpPr>
              <p:cNvPr id="292913" name="Oval 49"/>
              <p:cNvSpPr>
                <a:spLocks noChangeArrowheads="1"/>
              </p:cNvSpPr>
              <p:nvPr/>
            </p:nvSpPr>
            <p:spPr bwMode="auto">
              <a:xfrm>
                <a:off x="4150" y="2976"/>
                <a:ext cx="182" cy="181"/>
              </a:xfrm>
              <a:prstGeom prst="ellipse">
                <a:avLst/>
              </a:prstGeom>
              <a:solidFill>
                <a:srgbClr val="CC00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14" name="Line 50"/>
              <p:cNvSpPr>
                <a:spLocks noChangeShapeType="1"/>
              </p:cNvSpPr>
              <p:nvPr/>
            </p:nvSpPr>
            <p:spPr bwMode="auto">
              <a:xfrm>
                <a:off x="4241" y="3158"/>
                <a:ext cx="0" cy="317"/>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15" name="Line 51"/>
              <p:cNvSpPr>
                <a:spLocks noChangeShapeType="1"/>
              </p:cNvSpPr>
              <p:nvPr/>
            </p:nvSpPr>
            <p:spPr bwMode="auto">
              <a:xfrm>
                <a:off x="4150" y="3203"/>
                <a:ext cx="182"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292916" name="Oval 52"/>
          <p:cNvSpPr>
            <a:spLocks noChangeArrowheads="1"/>
          </p:cNvSpPr>
          <p:nvPr/>
        </p:nvSpPr>
        <p:spPr bwMode="auto">
          <a:xfrm>
            <a:off x="4464050" y="5145088"/>
            <a:ext cx="144463" cy="215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92917" name="Group 53"/>
          <p:cNvGrpSpPr>
            <a:grpSpLocks/>
          </p:cNvGrpSpPr>
          <p:nvPr/>
        </p:nvGrpSpPr>
        <p:grpSpPr bwMode="auto">
          <a:xfrm>
            <a:off x="1606550" y="5589588"/>
            <a:ext cx="958850" cy="923925"/>
            <a:chOff x="1934" y="3211"/>
            <a:chExt cx="604" cy="582"/>
          </a:xfrm>
        </p:grpSpPr>
        <p:grpSp>
          <p:nvGrpSpPr>
            <p:cNvPr id="292918" name="Group 54"/>
            <p:cNvGrpSpPr>
              <a:grpSpLocks/>
            </p:cNvGrpSpPr>
            <p:nvPr/>
          </p:nvGrpSpPr>
          <p:grpSpPr bwMode="auto">
            <a:xfrm>
              <a:off x="1934" y="3249"/>
              <a:ext cx="479" cy="544"/>
              <a:chOff x="2405" y="572"/>
              <a:chExt cx="534" cy="605"/>
            </a:xfrm>
          </p:grpSpPr>
          <p:grpSp>
            <p:nvGrpSpPr>
              <p:cNvPr id="292919" name="Group 55"/>
              <p:cNvGrpSpPr>
                <a:grpSpLocks/>
              </p:cNvGrpSpPr>
              <p:nvPr/>
            </p:nvGrpSpPr>
            <p:grpSpPr bwMode="auto">
              <a:xfrm>
                <a:off x="2405" y="572"/>
                <a:ext cx="529" cy="605"/>
                <a:chOff x="437" y="1699"/>
                <a:chExt cx="529" cy="605"/>
              </a:xfrm>
            </p:grpSpPr>
            <p:grpSp>
              <p:nvGrpSpPr>
                <p:cNvPr id="292920" name="Group 56"/>
                <p:cNvGrpSpPr>
                  <a:grpSpLocks/>
                </p:cNvGrpSpPr>
                <p:nvPr/>
              </p:nvGrpSpPr>
              <p:grpSpPr bwMode="auto">
                <a:xfrm>
                  <a:off x="437" y="1776"/>
                  <a:ext cx="529" cy="528"/>
                  <a:chOff x="431" y="1776"/>
                  <a:chExt cx="529" cy="528"/>
                </a:xfrm>
              </p:grpSpPr>
              <p:sp>
                <p:nvSpPr>
                  <p:cNvPr id="292921" name="AutoShape 57"/>
                  <p:cNvSpPr>
                    <a:spLocks noChangeArrowheads="1"/>
                  </p:cNvSpPr>
                  <p:nvPr/>
                </p:nvSpPr>
                <p:spPr bwMode="auto">
                  <a:xfrm>
                    <a:off x="432" y="1776"/>
                    <a:ext cx="528" cy="528"/>
                  </a:xfrm>
                  <a:prstGeom prst="diamond">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22" name="Text Box 58"/>
                  <p:cNvSpPr txBox="1">
                    <a:spLocks noChangeArrowheads="1"/>
                  </p:cNvSpPr>
                  <p:nvPr/>
                </p:nvSpPr>
                <p:spPr bwMode="auto">
                  <a:xfrm>
                    <a:off x="431" y="2053"/>
                    <a:ext cx="1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endParaRPr lang="de-DE" altLang="de-DE" sz="1200"/>
                  </a:p>
                </p:txBody>
              </p:sp>
              <p:sp>
                <p:nvSpPr>
                  <p:cNvPr id="292923" name="Text Box 59"/>
                  <p:cNvSpPr txBox="1">
                    <a:spLocks noChangeArrowheads="1"/>
                  </p:cNvSpPr>
                  <p:nvPr/>
                </p:nvSpPr>
                <p:spPr bwMode="auto">
                  <a:xfrm>
                    <a:off x="828" y="2053"/>
                    <a:ext cx="13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200"/>
                  </a:p>
                </p:txBody>
              </p:sp>
            </p:grpSp>
            <p:grpSp>
              <p:nvGrpSpPr>
                <p:cNvPr id="292924" name="Group 60"/>
                <p:cNvGrpSpPr>
                  <a:grpSpLocks/>
                </p:cNvGrpSpPr>
                <p:nvPr/>
              </p:nvGrpSpPr>
              <p:grpSpPr bwMode="auto">
                <a:xfrm>
                  <a:off x="677" y="1699"/>
                  <a:ext cx="48" cy="96"/>
                  <a:chOff x="2688" y="768"/>
                  <a:chExt cx="48" cy="96"/>
                </a:xfrm>
              </p:grpSpPr>
              <p:sp>
                <p:nvSpPr>
                  <p:cNvPr id="292925" name="Line 61"/>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26" name="Line 62"/>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292927" name="Text Box 63"/>
              <p:cNvSpPr txBox="1">
                <a:spLocks noChangeArrowheads="1"/>
              </p:cNvSpPr>
              <p:nvPr/>
            </p:nvSpPr>
            <p:spPr bwMode="auto">
              <a:xfrm>
                <a:off x="2424" y="812"/>
                <a:ext cx="515"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1600"/>
                  <a:t>HNF</a:t>
                </a:r>
              </a:p>
            </p:txBody>
          </p:sp>
        </p:grpSp>
        <p:sp>
          <p:nvSpPr>
            <p:cNvPr id="292928" name="Text Box 64"/>
            <p:cNvSpPr txBox="1">
              <a:spLocks noChangeArrowheads="1"/>
            </p:cNvSpPr>
            <p:nvPr/>
          </p:nvSpPr>
          <p:spPr bwMode="auto">
            <a:xfrm>
              <a:off x="2266" y="3211"/>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800"/>
                <a:t>(-)</a:t>
              </a:r>
            </a:p>
          </p:txBody>
        </p:sp>
      </p:grpSp>
      <p:sp>
        <p:nvSpPr>
          <p:cNvPr id="292929" name="Freeform 65"/>
          <p:cNvSpPr>
            <a:spLocks/>
          </p:cNvSpPr>
          <p:nvPr/>
        </p:nvSpPr>
        <p:spPr bwMode="auto">
          <a:xfrm>
            <a:off x="2447925" y="5649913"/>
            <a:ext cx="1800225" cy="647700"/>
          </a:xfrm>
          <a:custGeom>
            <a:avLst/>
            <a:gdLst>
              <a:gd name="T0" fmla="*/ 0 w 1134"/>
              <a:gd name="T1" fmla="*/ 408 h 408"/>
              <a:gd name="T2" fmla="*/ 317 w 1134"/>
              <a:gd name="T3" fmla="*/ 408 h 408"/>
              <a:gd name="T4" fmla="*/ 589 w 1134"/>
              <a:gd name="T5" fmla="*/ 272 h 408"/>
              <a:gd name="T6" fmla="*/ 816 w 1134"/>
              <a:gd name="T7" fmla="*/ 45 h 408"/>
              <a:gd name="T8" fmla="*/ 1088 w 1134"/>
              <a:gd name="T9" fmla="*/ 45 h 408"/>
              <a:gd name="T10" fmla="*/ 1134 w 1134"/>
              <a:gd name="T11" fmla="*/ 0 h 408"/>
            </a:gdLst>
            <a:ahLst/>
            <a:cxnLst>
              <a:cxn ang="0">
                <a:pos x="T0" y="T1"/>
              </a:cxn>
              <a:cxn ang="0">
                <a:pos x="T2" y="T3"/>
              </a:cxn>
              <a:cxn ang="0">
                <a:pos x="T4" y="T5"/>
              </a:cxn>
              <a:cxn ang="0">
                <a:pos x="T6" y="T7"/>
              </a:cxn>
              <a:cxn ang="0">
                <a:pos x="T8" y="T9"/>
              </a:cxn>
              <a:cxn ang="0">
                <a:pos x="T10" y="T11"/>
              </a:cxn>
            </a:cxnLst>
            <a:rect l="0" t="0" r="r" b="b"/>
            <a:pathLst>
              <a:path w="1134" h="408">
                <a:moveTo>
                  <a:pt x="0" y="408"/>
                </a:moveTo>
                <a:lnTo>
                  <a:pt x="317" y="408"/>
                </a:lnTo>
                <a:lnTo>
                  <a:pt x="589" y="272"/>
                </a:lnTo>
                <a:lnTo>
                  <a:pt x="816" y="45"/>
                </a:lnTo>
                <a:lnTo>
                  <a:pt x="1088" y="45"/>
                </a:lnTo>
                <a:lnTo>
                  <a:pt x="1134" y="0"/>
                </a:lnTo>
              </a:path>
            </a:pathLst>
          </a:custGeom>
          <a:noFill/>
          <a:ln w="635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92930" name="Group 66"/>
          <p:cNvGrpSpPr>
            <a:grpSpLocks/>
          </p:cNvGrpSpPr>
          <p:nvPr/>
        </p:nvGrpSpPr>
        <p:grpSpPr bwMode="auto">
          <a:xfrm>
            <a:off x="4154488" y="5027613"/>
            <a:ext cx="812800" cy="622300"/>
            <a:chOff x="76" y="2886"/>
            <a:chExt cx="512" cy="392"/>
          </a:xfrm>
        </p:grpSpPr>
        <p:sp>
          <p:nvSpPr>
            <p:cNvPr id="292931" name="Rectangle 67"/>
            <p:cNvSpPr>
              <a:spLocks noChangeArrowheads="1"/>
            </p:cNvSpPr>
            <p:nvPr/>
          </p:nvSpPr>
          <p:spPr bwMode="auto">
            <a:xfrm>
              <a:off x="113" y="2886"/>
              <a:ext cx="408" cy="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32" name="Text Box 68"/>
            <p:cNvSpPr txBox="1">
              <a:spLocks noChangeArrowheads="1"/>
            </p:cNvSpPr>
            <p:nvPr/>
          </p:nvSpPr>
          <p:spPr bwMode="auto">
            <a:xfrm>
              <a:off x="76" y="3105"/>
              <a:ext cx="5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200">
                  <a:solidFill>
                    <a:srgbClr val="FF0000"/>
                  </a:solidFill>
                </a:rPr>
                <a:t>OBJ „L“</a:t>
              </a:r>
            </a:p>
          </p:txBody>
        </p:sp>
      </p:grpSp>
      <p:sp>
        <p:nvSpPr>
          <p:cNvPr id="292933" name="Freeform 69"/>
          <p:cNvSpPr>
            <a:spLocks/>
          </p:cNvSpPr>
          <p:nvPr/>
        </p:nvSpPr>
        <p:spPr bwMode="auto">
          <a:xfrm>
            <a:off x="4606925" y="4425950"/>
            <a:ext cx="865188" cy="792163"/>
          </a:xfrm>
          <a:custGeom>
            <a:avLst/>
            <a:gdLst>
              <a:gd name="T0" fmla="*/ 0 w 545"/>
              <a:gd name="T1" fmla="*/ 499 h 499"/>
              <a:gd name="T2" fmla="*/ 545 w 545"/>
              <a:gd name="T3" fmla="*/ 181 h 499"/>
              <a:gd name="T4" fmla="*/ 545 w 545"/>
              <a:gd name="T5" fmla="*/ 0 h 499"/>
            </a:gdLst>
            <a:ahLst/>
            <a:cxnLst>
              <a:cxn ang="0">
                <a:pos x="T0" y="T1"/>
              </a:cxn>
              <a:cxn ang="0">
                <a:pos x="T2" y="T3"/>
              </a:cxn>
              <a:cxn ang="0">
                <a:pos x="T4" y="T5"/>
              </a:cxn>
            </a:cxnLst>
            <a:rect l="0" t="0" r="r" b="b"/>
            <a:pathLst>
              <a:path w="545" h="499">
                <a:moveTo>
                  <a:pt x="0" y="499"/>
                </a:moveTo>
                <a:lnTo>
                  <a:pt x="545" y="181"/>
                </a:lnTo>
                <a:lnTo>
                  <a:pt x="545"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92934" name="Group 70"/>
          <p:cNvGrpSpPr>
            <a:grpSpLocks/>
          </p:cNvGrpSpPr>
          <p:nvPr/>
        </p:nvGrpSpPr>
        <p:grpSpPr bwMode="auto">
          <a:xfrm>
            <a:off x="5753100" y="5043488"/>
            <a:ext cx="681038" cy="603250"/>
            <a:chOff x="3735" y="3067"/>
            <a:chExt cx="429" cy="380"/>
          </a:xfrm>
        </p:grpSpPr>
        <p:grpSp>
          <p:nvGrpSpPr>
            <p:cNvPr id="292935" name="Group 71"/>
            <p:cNvGrpSpPr>
              <a:grpSpLocks/>
            </p:cNvGrpSpPr>
            <p:nvPr/>
          </p:nvGrpSpPr>
          <p:grpSpPr bwMode="auto">
            <a:xfrm>
              <a:off x="3735" y="3067"/>
              <a:ext cx="429" cy="380"/>
              <a:chOff x="3730" y="2846"/>
              <a:chExt cx="575" cy="611"/>
            </a:xfrm>
          </p:grpSpPr>
          <p:grpSp>
            <p:nvGrpSpPr>
              <p:cNvPr id="292936" name="Group 72"/>
              <p:cNvGrpSpPr>
                <a:grpSpLocks/>
              </p:cNvGrpSpPr>
              <p:nvPr/>
            </p:nvGrpSpPr>
            <p:grpSpPr bwMode="auto">
              <a:xfrm>
                <a:off x="3730" y="2902"/>
                <a:ext cx="575" cy="555"/>
                <a:chOff x="406" y="1776"/>
                <a:chExt cx="575" cy="555"/>
              </a:xfrm>
            </p:grpSpPr>
            <p:sp>
              <p:nvSpPr>
                <p:cNvPr id="292937" name="AutoShape 73"/>
                <p:cNvSpPr>
                  <a:spLocks noChangeArrowheads="1"/>
                </p:cNvSpPr>
                <p:nvPr/>
              </p:nvSpPr>
              <p:spPr bwMode="auto">
                <a:xfrm>
                  <a:off x="432" y="1776"/>
                  <a:ext cx="528" cy="528"/>
                </a:xfrm>
                <a:prstGeom prst="diamond">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38" name="Text Box 74"/>
                <p:cNvSpPr txBox="1">
                  <a:spLocks noChangeArrowheads="1"/>
                </p:cNvSpPr>
                <p:nvPr/>
              </p:nvSpPr>
              <p:spPr bwMode="auto">
                <a:xfrm>
                  <a:off x="406" y="2053"/>
                  <a:ext cx="155"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endParaRPr lang="de-DE" altLang="de-DE" sz="1200"/>
                </a:p>
              </p:txBody>
            </p:sp>
            <p:sp>
              <p:nvSpPr>
                <p:cNvPr id="292939" name="Text Box 75"/>
                <p:cNvSpPr txBox="1">
                  <a:spLocks noChangeArrowheads="1"/>
                </p:cNvSpPr>
                <p:nvPr/>
              </p:nvSpPr>
              <p:spPr bwMode="auto">
                <a:xfrm>
                  <a:off x="825" y="2053"/>
                  <a:ext cx="15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200"/>
                </a:p>
              </p:txBody>
            </p:sp>
          </p:grpSp>
          <p:grpSp>
            <p:nvGrpSpPr>
              <p:cNvPr id="292940" name="Group 76"/>
              <p:cNvGrpSpPr>
                <a:grpSpLocks/>
              </p:cNvGrpSpPr>
              <p:nvPr/>
            </p:nvGrpSpPr>
            <p:grpSpPr bwMode="auto">
              <a:xfrm>
                <a:off x="3897" y="2846"/>
                <a:ext cx="240" cy="48"/>
                <a:chOff x="1632" y="672"/>
                <a:chExt cx="240" cy="48"/>
              </a:xfrm>
            </p:grpSpPr>
            <p:sp>
              <p:nvSpPr>
                <p:cNvPr id="292941" name="Oval 77"/>
                <p:cNvSpPr>
                  <a:spLocks noChangeArrowheads="1"/>
                </p:cNvSpPr>
                <p:nvPr/>
              </p:nvSpPr>
              <p:spPr bwMode="auto">
                <a:xfrm>
                  <a:off x="1632"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42" name="Oval 78"/>
                <p:cNvSpPr>
                  <a:spLocks noChangeArrowheads="1"/>
                </p:cNvSpPr>
                <p:nvPr/>
              </p:nvSpPr>
              <p:spPr bwMode="auto">
                <a:xfrm>
                  <a:off x="1728"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43" name="Oval 79"/>
                <p:cNvSpPr>
                  <a:spLocks noChangeArrowheads="1"/>
                </p:cNvSpPr>
                <p:nvPr/>
              </p:nvSpPr>
              <p:spPr bwMode="auto">
                <a:xfrm>
                  <a:off x="1824" y="672"/>
                  <a:ext cx="48" cy="48"/>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sp>
          <p:nvSpPr>
            <p:cNvPr id="292944" name="Text Box 80"/>
            <p:cNvSpPr txBox="1">
              <a:spLocks noChangeArrowheads="1"/>
            </p:cNvSpPr>
            <p:nvPr/>
          </p:nvSpPr>
          <p:spPr bwMode="auto">
            <a:xfrm>
              <a:off x="3774" y="3163"/>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1400"/>
                <a:t>HNF</a:t>
              </a:r>
            </a:p>
          </p:txBody>
        </p:sp>
      </p:grpSp>
      <p:sp>
        <p:nvSpPr>
          <p:cNvPr id="292945" name="Freeform 81"/>
          <p:cNvSpPr>
            <a:spLocks/>
          </p:cNvSpPr>
          <p:nvPr/>
        </p:nvSpPr>
        <p:spPr bwMode="auto">
          <a:xfrm>
            <a:off x="4895850" y="5289550"/>
            <a:ext cx="863600" cy="71438"/>
          </a:xfrm>
          <a:custGeom>
            <a:avLst/>
            <a:gdLst>
              <a:gd name="T0" fmla="*/ 544 w 544"/>
              <a:gd name="T1" fmla="*/ 45 h 45"/>
              <a:gd name="T2" fmla="*/ 227 w 544"/>
              <a:gd name="T3" fmla="*/ 0 h 45"/>
              <a:gd name="T4" fmla="*/ 0 w 544"/>
              <a:gd name="T5" fmla="*/ 0 h 45"/>
            </a:gdLst>
            <a:ahLst/>
            <a:cxnLst>
              <a:cxn ang="0">
                <a:pos x="T0" y="T1"/>
              </a:cxn>
              <a:cxn ang="0">
                <a:pos x="T2" y="T3"/>
              </a:cxn>
              <a:cxn ang="0">
                <a:pos x="T4" y="T5"/>
              </a:cxn>
            </a:cxnLst>
            <a:rect l="0" t="0" r="r" b="b"/>
            <a:pathLst>
              <a:path w="544" h="45">
                <a:moveTo>
                  <a:pt x="544" y="45"/>
                </a:moveTo>
                <a:lnTo>
                  <a:pt x="227" y="0"/>
                </a:lnTo>
                <a:lnTo>
                  <a:pt x="0" y="0"/>
                </a:lnTo>
              </a:path>
            </a:pathLst>
          </a:custGeom>
          <a:noFill/>
          <a:ln w="635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46" name="AutoShape 82"/>
          <p:cNvSpPr>
            <a:spLocks noChangeArrowheads="1"/>
          </p:cNvSpPr>
          <p:nvPr/>
        </p:nvSpPr>
        <p:spPr bwMode="auto">
          <a:xfrm>
            <a:off x="1511300" y="3489325"/>
            <a:ext cx="431800" cy="431800"/>
          </a:xfrm>
          <a:prstGeom prst="irregularSeal1">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47" name="AutoShape 83"/>
          <p:cNvSpPr>
            <a:spLocks noChangeArrowheads="1"/>
          </p:cNvSpPr>
          <p:nvPr/>
        </p:nvSpPr>
        <p:spPr bwMode="auto">
          <a:xfrm>
            <a:off x="3671888" y="2768600"/>
            <a:ext cx="431800" cy="431800"/>
          </a:xfrm>
          <a:prstGeom prst="irregularSeal1">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48" name="AutoShape 84"/>
          <p:cNvSpPr>
            <a:spLocks noChangeArrowheads="1"/>
          </p:cNvSpPr>
          <p:nvPr/>
        </p:nvSpPr>
        <p:spPr bwMode="auto">
          <a:xfrm>
            <a:off x="5111750" y="1689100"/>
            <a:ext cx="431800" cy="431800"/>
          </a:xfrm>
          <a:prstGeom prst="irregularSeal1">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92949" name="Freeform 85"/>
          <p:cNvSpPr>
            <a:spLocks/>
          </p:cNvSpPr>
          <p:nvPr/>
        </p:nvSpPr>
        <p:spPr bwMode="auto">
          <a:xfrm>
            <a:off x="1439863" y="3849688"/>
            <a:ext cx="647700" cy="1871662"/>
          </a:xfrm>
          <a:custGeom>
            <a:avLst/>
            <a:gdLst>
              <a:gd name="T0" fmla="*/ 408 w 408"/>
              <a:gd name="T1" fmla="*/ 1088 h 1088"/>
              <a:gd name="T2" fmla="*/ 226 w 408"/>
              <a:gd name="T3" fmla="*/ 816 h 1088"/>
              <a:gd name="T4" fmla="*/ 45 w 408"/>
              <a:gd name="T5" fmla="*/ 499 h 1088"/>
              <a:gd name="T6" fmla="*/ 0 w 408"/>
              <a:gd name="T7" fmla="*/ 181 h 1088"/>
              <a:gd name="T8" fmla="*/ 45 w 408"/>
              <a:gd name="T9" fmla="*/ 0 h 1088"/>
            </a:gdLst>
            <a:ahLst/>
            <a:cxnLst>
              <a:cxn ang="0">
                <a:pos x="T0" y="T1"/>
              </a:cxn>
              <a:cxn ang="0">
                <a:pos x="T2" y="T3"/>
              </a:cxn>
              <a:cxn ang="0">
                <a:pos x="T4" y="T5"/>
              </a:cxn>
              <a:cxn ang="0">
                <a:pos x="T6" y="T7"/>
              </a:cxn>
              <a:cxn ang="0">
                <a:pos x="T8" y="T9"/>
              </a:cxn>
            </a:cxnLst>
            <a:rect l="0" t="0" r="r" b="b"/>
            <a:pathLst>
              <a:path w="408" h="1088">
                <a:moveTo>
                  <a:pt x="408" y="1088"/>
                </a:moveTo>
                <a:lnTo>
                  <a:pt x="226" y="816"/>
                </a:lnTo>
                <a:lnTo>
                  <a:pt x="45" y="499"/>
                </a:lnTo>
                <a:lnTo>
                  <a:pt x="0" y="181"/>
                </a:lnTo>
                <a:lnTo>
                  <a:pt x="45" y="0"/>
                </a:lnTo>
              </a:path>
            </a:pathLst>
          </a:custGeom>
          <a:noFill/>
          <a:ln w="57150" cap="flat" cmpd="sng">
            <a:solidFill>
              <a:srgbClr val="FF0000"/>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50" name="Freeform 86"/>
          <p:cNvSpPr>
            <a:spLocks/>
          </p:cNvSpPr>
          <p:nvPr/>
        </p:nvSpPr>
        <p:spPr bwMode="auto">
          <a:xfrm>
            <a:off x="5543550" y="1041400"/>
            <a:ext cx="2160588" cy="4608513"/>
          </a:xfrm>
          <a:custGeom>
            <a:avLst/>
            <a:gdLst>
              <a:gd name="T0" fmla="*/ 499 w 1361"/>
              <a:gd name="T1" fmla="*/ 2903 h 2903"/>
              <a:gd name="T2" fmla="*/ 862 w 1361"/>
              <a:gd name="T3" fmla="*/ 2857 h 2903"/>
              <a:gd name="T4" fmla="*/ 1089 w 1361"/>
              <a:gd name="T5" fmla="*/ 2585 h 2903"/>
              <a:gd name="T6" fmla="*/ 1134 w 1361"/>
              <a:gd name="T7" fmla="*/ 2086 h 2903"/>
              <a:gd name="T8" fmla="*/ 1361 w 1361"/>
              <a:gd name="T9" fmla="*/ 1723 h 2903"/>
              <a:gd name="T10" fmla="*/ 1270 w 1361"/>
              <a:gd name="T11" fmla="*/ 1361 h 2903"/>
              <a:gd name="T12" fmla="*/ 1179 w 1361"/>
              <a:gd name="T13" fmla="*/ 1224 h 2903"/>
              <a:gd name="T14" fmla="*/ 862 w 1361"/>
              <a:gd name="T15" fmla="*/ 181 h 2903"/>
              <a:gd name="T16" fmla="*/ 590 w 1361"/>
              <a:gd name="T17" fmla="*/ 0 h 2903"/>
              <a:gd name="T18" fmla="*/ 272 w 1361"/>
              <a:gd name="T19" fmla="*/ 136 h 2903"/>
              <a:gd name="T20" fmla="*/ 0 w 1361"/>
              <a:gd name="T21" fmla="*/ 408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2903">
                <a:moveTo>
                  <a:pt x="499" y="2903"/>
                </a:moveTo>
                <a:lnTo>
                  <a:pt x="862" y="2857"/>
                </a:lnTo>
                <a:lnTo>
                  <a:pt x="1089" y="2585"/>
                </a:lnTo>
                <a:lnTo>
                  <a:pt x="1134" y="2086"/>
                </a:lnTo>
                <a:lnTo>
                  <a:pt x="1361" y="1723"/>
                </a:lnTo>
                <a:lnTo>
                  <a:pt x="1270" y="1361"/>
                </a:lnTo>
                <a:lnTo>
                  <a:pt x="1179" y="1224"/>
                </a:lnTo>
                <a:lnTo>
                  <a:pt x="862" y="181"/>
                </a:lnTo>
                <a:lnTo>
                  <a:pt x="590" y="0"/>
                </a:lnTo>
                <a:lnTo>
                  <a:pt x="272" y="136"/>
                </a:lnTo>
                <a:lnTo>
                  <a:pt x="0" y="408"/>
                </a:lnTo>
              </a:path>
            </a:pathLst>
          </a:custGeom>
          <a:noFill/>
          <a:ln w="57150" cap="flat" cmpd="sng">
            <a:solidFill>
              <a:srgbClr val="FF0000"/>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2951" name="Text Box 87"/>
          <p:cNvSpPr txBox="1">
            <a:spLocks noChangeArrowheads="1"/>
          </p:cNvSpPr>
          <p:nvPr/>
        </p:nvSpPr>
        <p:spPr bwMode="auto">
          <a:xfrm>
            <a:off x="739775" y="965200"/>
            <a:ext cx="3832225" cy="9255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800" u="sng">
                <a:solidFill>
                  <a:schemeClr val="bg1"/>
                </a:solidFill>
              </a:rPr>
              <a:t>Aim of the HNF</a:t>
            </a:r>
            <a:r>
              <a:rPr lang="de-AT" altLang="de-DE" sz="1800">
                <a:solidFill>
                  <a:schemeClr val="bg1"/>
                </a:solidFill>
              </a:rPr>
              <a:t>: occupy refugee camp IOT have a pledge for further negotiations</a:t>
            </a:r>
          </a:p>
        </p:txBody>
      </p:sp>
      <p:sp>
        <p:nvSpPr>
          <p:cNvPr id="89" name="Textfeld 88"/>
          <p:cNvSpPr txBox="1">
            <a:spLocks noChangeArrowheads="1"/>
          </p:cNvSpPr>
          <p:nvPr/>
        </p:nvSpPr>
        <p:spPr bwMode="auto">
          <a:xfrm>
            <a:off x="2677294" y="3275136"/>
            <a:ext cx="1390650" cy="369888"/>
          </a:xfrm>
          <a:prstGeom prst="rect">
            <a:avLst/>
          </a:prstGeom>
          <a:solidFill>
            <a:schemeClr val="bg1"/>
          </a:solidFill>
          <a:ln w="9525">
            <a:solidFill>
              <a:srgbClr val="3333FF"/>
            </a:solidFill>
            <a:miter lim="800000"/>
            <a:headEnd/>
            <a:tailEnd/>
          </a:ln>
        </p:spPr>
        <p:txBody>
          <a:bodyPr wrap="none">
            <a:spAutoFit/>
          </a:bodyPr>
          <a:lstStyle>
            <a:lvl1pPr eaLnBrk="0" hangingPunct="0">
              <a:spcBef>
                <a:spcPct val="20000"/>
              </a:spcBef>
              <a:buBlip>
                <a:blip r:embed="rId4"/>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800" dirty="0" err="1"/>
              <a:t>Stability</a:t>
            </a:r>
            <a:r>
              <a:rPr lang="de-AT" altLang="de-DE" sz="1800" dirty="0"/>
              <a:t> OP</a:t>
            </a:r>
          </a:p>
        </p:txBody>
      </p:sp>
      <p:sp>
        <p:nvSpPr>
          <p:cNvPr id="90" name="Textfeld 89"/>
          <p:cNvSpPr txBox="1">
            <a:spLocks noChangeArrowheads="1"/>
          </p:cNvSpPr>
          <p:nvPr/>
        </p:nvSpPr>
        <p:spPr bwMode="auto">
          <a:xfrm>
            <a:off x="4210670" y="5797004"/>
            <a:ext cx="1441450" cy="368300"/>
          </a:xfrm>
          <a:prstGeom prst="rect">
            <a:avLst/>
          </a:prstGeom>
          <a:solidFill>
            <a:schemeClr val="bg1"/>
          </a:solidFill>
          <a:ln w="9525">
            <a:solidFill>
              <a:srgbClr val="3333FF"/>
            </a:solidFill>
            <a:miter lim="800000"/>
            <a:headEnd/>
            <a:tailEnd/>
          </a:ln>
        </p:spPr>
        <p:txBody>
          <a:bodyPr wrap="none">
            <a:spAutoFit/>
          </a:bodyPr>
          <a:lstStyle>
            <a:lvl1pPr eaLnBrk="0" hangingPunct="0">
              <a:spcBef>
                <a:spcPct val="20000"/>
              </a:spcBef>
              <a:buBlip>
                <a:blip r:embed="rId4"/>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800"/>
              <a:t>Defense OP</a:t>
            </a:r>
          </a:p>
        </p:txBody>
      </p:sp>
      <p:sp>
        <p:nvSpPr>
          <p:cNvPr id="91" name="Freeform 102"/>
          <p:cNvSpPr>
            <a:spLocks/>
          </p:cNvSpPr>
          <p:nvPr/>
        </p:nvSpPr>
        <p:spPr bwMode="auto">
          <a:xfrm rot="-7018320">
            <a:off x="3941957" y="5336009"/>
            <a:ext cx="544513" cy="212725"/>
          </a:xfrm>
          <a:custGeom>
            <a:avLst/>
            <a:gdLst>
              <a:gd name="T0" fmla="*/ 0 w 499"/>
              <a:gd name="T1" fmla="*/ 2147483647 h 91"/>
              <a:gd name="T2" fmla="*/ 0 w 499"/>
              <a:gd name="T3" fmla="*/ 0 h 91"/>
              <a:gd name="T4" fmla="*/ 2147483647 w 499"/>
              <a:gd name="T5" fmla="*/ 0 h 91"/>
              <a:gd name="T6" fmla="*/ 2147483647 w 499"/>
              <a:gd name="T7" fmla="*/ 214748364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9" h="91">
                <a:moveTo>
                  <a:pt x="0" y="91"/>
                </a:moveTo>
                <a:lnTo>
                  <a:pt x="0" y="0"/>
                </a:lnTo>
                <a:lnTo>
                  <a:pt x="499" y="0"/>
                </a:lnTo>
                <a:lnTo>
                  <a:pt x="499" y="91"/>
                </a:lnTo>
              </a:path>
            </a:pathLst>
          </a:cu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 name="Freeform 103"/>
          <p:cNvSpPr>
            <a:spLocks/>
          </p:cNvSpPr>
          <p:nvPr/>
        </p:nvSpPr>
        <p:spPr bwMode="auto">
          <a:xfrm rot="5852999">
            <a:off x="4681188" y="5200403"/>
            <a:ext cx="411162" cy="107950"/>
          </a:xfrm>
          <a:custGeom>
            <a:avLst/>
            <a:gdLst>
              <a:gd name="T0" fmla="*/ 0 w 499"/>
              <a:gd name="T1" fmla="*/ 2147483647 h 91"/>
              <a:gd name="T2" fmla="*/ 0 w 499"/>
              <a:gd name="T3" fmla="*/ 0 h 91"/>
              <a:gd name="T4" fmla="*/ 2147483647 w 499"/>
              <a:gd name="T5" fmla="*/ 0 h 91"/>
              <a:gd name="T6" fmla="*/ 2147483647 w 499"/>
              <a:gd name="T7" fmla="*/ 214748364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9" h="91">
                <a:moveTo>
                  <a:pt x="0" y="91"/>
                </a:moveTo>
                <a:lnTo>
                  <a:pt x="0" y="0"/>
                </a:lnTo>
                <a:lnTo>
                  <a:pt x="499" y="0"/>
                </a:lnTo>
                <a:lnTo>
                  <a:pt x="499" y="91"/>
                </a:lnTo>
              </a:path>
            </a:pathLst>
          </a:cu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3" name="Text Box 19"/>
          <p:cNvSpPr txBox="1">
            <a:spLocks noChangeArrowheads="1"/>
          </p:cNvSpPr>
          <p:nvPr/>
        </p:nvSpPr>
        <p:spPr bwMode="auto">
          <a:xfrm>
            <a:off x="727075" y="1954386"/>
            <a:ext cx="85217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b="1" dirty="0" err="1" smtClean="0"/>
              <a:t>Lumean</a:t>
            </a:r>
            <a:r>
              <a:rPr lang="de-AT" altLang="de-DE" b="1" dirty="0" smtClean="0"/>
              <a:t> </a:t>
            </a:r>
            <a:r>
              <a:rPr lang="de-AT" altLang="de-DE" b="1" dirty="0" err="1" smtClean="0"/>
              <a:t>Minority</a:t>
            </a:r>
            <a:r>
              <a:rPr lang="de-AT" altLang="de-DE" b="1" dirty="0" smtClean="0"/>
              <a:t> </a:t>
            </a:r>
            <a:r>
              <a:rPr lang="de-AT" altLang="de-DE" b="1" dirty="0"/>
              <a:t>(20%)</a:t>
            </a:r>
          </a:p>
        </p:txBody>
      </p:sp>
      <p:sp>
        <p:nvSpPr>
          <p:cNvPr id="94" name="Text Box 26"/>
          <p:cNvSpPr txBox="1">
            <a:spLocks noChangeArrowheads="1"/>
          </p:cNvSpPr>
          <p:nvPr/>
        </p:nvSpPr>
        <p:spPr bwMode="auto">
          <a:xfrm>
            <a:off x="5899017" y="5559406"/>
            <a:ext cx="31171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200" b="1">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b="1">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b="1" dirty="0" smtClean="0"/>
              <a:t>HIGHLANDERS (</a:t>
            </a:r>
            <a:r>
              <a:rPr lang="de-AT" altLang="de-DE" b="1" dirty="0" err="1" smtClean="0"/>
              <a:t>Majority</a:t>
            </a:r>
            <a:r>
              <a:rPr lang="de-AT" altLang="de-DE" b="1" dirty="0" smtClean="0"/>
              <a:t>, </a:t>
            </a:r>
            <a:r>
              <a:rPr lang="de-AT" altLang="de-DE" b="1" dirty="0"/>
              <a:t>80%)</a:t>
            </a:r>
          </a:p>
        </p:txBody>
      </p:sp>
    </p:spTree>
    <p:extLst>
      <p:ext uri="{BB962C8B-B14F-4D97-AF65-F5344CB8AC3E}">
        <p14:creationId xmlns:p14="http://schemas.microsoft.com/office/powerpoint/2010/main" val="96408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92949"/>
                                        </p:tgtEl>
                                        <p:attrNameLst>
                                          <p:attrName>style.visibility</p:attrName>
                                        </p:attrNameLst>
                                      </p:cBhvr>
                                      <p:to>
                                        <p:strVal val="visible"/>
                                      </p:to>
                                    </p:set>
                                    <p:animEffect transition="in" filter="blinds(horizontal)">
                                      <p:cBhvr>
                                        <p:cTn id="11" dur="500"/>
                                        <p:tgtEl>
                                          <p:spTgt spid="29294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92950"/>
                                        </p:tgtEl>
                                        <p:attrNameLst>
                                          <p:attrName>style.visibility</p:attrName>
                                        </p:attrNameLst>
                                      </p:cBhvr>
                                      <p:to>
                                        <p:strVal val="visible"/>
                                      </p:to>
                                    </p:set>
                                    <p:animEffect transition="in" filter="blinds(horizontal)">
                                      <p:cBhvr>
                                        <p:cTn id="14" dur="500"/>
                                        <p:tgtEl>
                                          <p:spTgt spid="292950"/>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292946"/>
                                        </p:tgtEl>
                                        <p:attrNameLst>
                                          <p:attrName>style.visibility</p:attrName>
                                        </p:attrNameLst>
                                      </p:cBhvr>
                                      <p:to>
                                        <p:strVal val="visible"/>
                                      </p:to>
                                    </p:set>
                                    <p:animEffect transition="in" filter="blinds(horizontal)">
                                      <p:cBhvr>
                                        <p:cTn id="18" dur="500"/>
                                        <p:tgtEl>
                                          <p:spTgt spid="29294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2947"/>
                                        </p:tgtEl>
                                        <p:attrNameLst>
                                          <p:attrName>style.visibility</p:attrName>
                                        </p:attrNameLst>
                                      </p:cBhvr>
                                      <p:to>
                                        <p:strVal val="visible"/>
                                      </p:to>
                                    </p:set>
                                    <p:animEffect transition="in" filter="blinds(horizontal)">
                                      <p:cBhvr>
                                        <p:cTn id="21" dur="500"/>
                                        <p:tgtEl>
                                          <p:spTgt spid="29294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92948"/>
                                        </p:tgtEl>
                                        <p:attrNameLst>
                                          <p:attrName>style.visibility</p:attrName>
                                        </p:attrNameLst>
                                      </p:cBhvr>
                                      <p:to>
                                        <p:strVal val="visible"/>
                                      </p:to>
                                    </p:set>
                                    <p:animEffect transition="in" filter="blinds(horizontal)">
                                      <p:cBhvr>
                                        <p:cTn id="24" dur="500"/>
                                        <p:tgtEl>
                                          <p:spTgt spid="29294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92951"/>
                                        </p:tgtEl>
                                        <p:attrNameLst>
                                          <p:attrName>style.visibility</p:attrName>
                                        </p:attrNameLst>
                                      </p:cBhvr>
                                      <p:to>
                                        <p:strVal val="visible"/>
                                      </p:to>
                                    </p:set>
                                    <p:animEffect transition="in" filter="blinds(horizontal)">
                                      <p:cBhvr>
                                        <p:cTn id="29" dur="500"/>
                                        <p:tgtEl>
                                          <p:spTgt spid="29295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92929"/>
                                        </p:tgtEl>
                                        <p:attrNameLst>
                                          <p:attrName>style.visibility</p:attrName>
                                        </p:attrNameLst>
                                      </p:cBhvr>
                                      <p:to>
                                        <p:strVal val="visible"/>
                                      </p:to>
                                    </p:set>
                                    <p:animEffect transition="in" filter="blinds(horizontal)">
                                      <p:cBhvr>
                                        <p:cTn id="32" dur="500"/>
                                        <p:tgtEl>
                                          <p:spTgt spid="292929"/>
                                        </p:tgtEl>
                                      </p:cBhvr>
                                    </p:animEffect>
                                  </p:childTnLst>
                                </p:cTn>
                              </p:par>
                              <p:par>
                                <p:cTn id="33" presetID="3" presetClass="entr" presetSubtype="10" fill="hold" nodeType="withEffect">
                                  <p:stCondLst>
                                    <p:cond delay="0"/>
                                  </p:stCondLst>
                                  <p:childTnLst>
                                    <p:set>
                                      <p:cBhvr>
                                        <p:cTn id="34" dur="1" fill="hold">
                                          <p:stCondLst>
                                            <p:cond delay="0"/>
                                          </p:stCondLst>
                                        </p:cTn>
                                        <p:tgtEl>
                                          <p:spTgt spid="292930"/>
                                        </p:tgtEl>
                                        <p:attrNameLst>
                                          <p:attrName>style.visibility</p:attrName>
                                        </p:attrNameLst>
                                      </p:cBhvr>
                                      <p:to>
                                        <p:strVal val="visible"/>
                                      </p:to>
                                    </p:set>
                                    <p:animEffect transition="in" filter="blinds(horizontal)">
                                      <p:cBhvr>
                                        <p:cTn id="35" dur="500"/>
                                        <p:tgtEl>
                                          <p:spTgt spid="29293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92945"/>
                                        </p:tgtEl>
                                        <p:attrNameLst>
                                          <p:attrName>style.visibility</p:attrName>
                                        </p:attrNameLst>
                                      </p:cBhvr>
                                      <p:to>
                                        <p:strVal val="visible"/>
                                      </p:to>
                                    </p:set>
                                    <p:animEffect transition="in" filter="blinds(horizontal)">
                                      <p:cBhvr>
                                        <p:cTn id="38" dur="500"/>
                                        <p:tgtEl>
                                          <p:spTgt spid="292945"/>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3" presetClass="entr" presetSubtype="1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blinds(horizontal)">
                                      <p:cBhvr>
                                        <p:cTn id="43" dur="500"/>
                                        <p:tgtEl>
                                          <p:spTgt spid="9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blinds(horizontal)">
                                      <p:cBhvr>
                                        <p:cTn id="4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29" grpId="0" animBg="1"/>
      <p:bldP spid="292945" grpId="0" animBg="1"/>
      <p:bldP spid="292946" grpId="0" animBg="1"/>
      <p:bldP spid="292947" grpId="0" animBg="1"/>
      <p:bldP spid="292948" grpId="0" animBg="1"/>
      <p:bldP spid="292949" grpId="0" animBg="1"/>
      <p:bldP spid="292950" grpId="0" animBg="1"/>
      <p:bldP spid="292951" grpId="0" animBg="1"/>
      <p:bldP spid="89" grpId="0" animBg="1"/>
      <p:bldP spid="90" grpId="0" animBg="1"/>
      <p:bldP spid="91"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2051720" y="274269"/>
            <a:ext cx="50403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2800" dirty="0" smtClean="0">
                <a:cs typeface="Arial" charset="0"/>
              </a:rPr>
              <a:t>TASK ORGANISATION</a:t>
            </a:r>
          </a:p>
          <a:p>
            <a:pPr algn="ctr">
              <a:spcBef>
                <a:spcPct val="50000"/>
              </a:spcBef>
            </a:pPr>
            <a:r>
              <a:rPr lang="de-AT" altLang="de-DE" sz="2800" dirty="0" smtClean="0">
                <a:cs typeface="Arial" charset="0"/>
              </a:rPr>
              <a:t>(FRAMEWORK)</a:t>
            </a:r>
            <a:endParaRPr lang="de-AT" altLang="de-DE" sz="2800" dirty="0">
              <a:cs typeface="Arial" charset="0"/>
            </a:endParaRPr>
          </a:p>
        </p:txBody>
      </p:sp>
      <p:grpSp>
        <p:nvGrpSpPr>
          <p:cNvPr id="267268" name="Group 4"/>
          <p:cNvGrpSpPr>
            <a:grpSpLocks/>
          </p:cNvGrpSpPr>
          <p:nvPr/>
        </p:nvGrpSpPr>
        <p:grpSpPr bwMode="auto">
          <a:xfrm>
            <a:off x="3766343" y="1762125"/>
            <a:ext cx="1323975" cy="788987"/>
            <a:chOff x="254" y="2353"/>
            <a:chExt cx="834" cy="497"/>
          </a:xfrm>
        </p:grpSpPr>
        <p:grpSp>
          <p:nvGrpSpPr>
            <p:cNvPr id="267269" name="Group 5"/>
            <p:cNvGrpSpPr>
              <a:grpSpLocks/>
            </p:cNvGrpSpPr>
            <p:nvPr/>
          </p:nvGrpSpPr>
          <p:grpSpPr bwMode="auto">
            <a:xfrm>
              <a:off x="254" y="2448"/>
              <a:ext cx="834" cy="402"/>
              <a:chOff x="538" y="672"/>
              <a:chExt cx="834" cy="402"/>
            </a:xfrm>
          </p:grpSpPr>
          <p:sp>
            <p:nvSpPr>
              <p:cNvPr id="267270" name="Rectangle 6"/>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271" name="Text Box 7"/>
              <p:cNvSpPr txBox="1">
                <a:spLocks noChangeArrowheads="1"/>
              </p:cNvSpPr>
              <p:nvPr/>
            </p:nvSpPr>
            <p:spPr bwMode="auto">
              <a:xfrm>
                <a:off x="538" y="890"/>
                <a:ext cx="26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AT" altLang="de-DE" sz="1200" b="0" dirty="0" smtClean="0">
                    <a:cs typeface="Arial" charset="0"/>
                  </a:rPr>
                  <a:t>MN</a:t>
                </a:r>
                <a:endParaRPr lang="de-AT" altLang="de-DE" sz="1200" b="0" dirty="0">
                  <a:cs typeface="Arial" charset="0"/>
                </a:endParaRPr>
              </a:p>
            </p:txBody>
          </p:sp>
          <p:sp>
            <p:nvSpPr>
              <p:cNvPr id="267272" name="Text Box 8"/>
              <p:cNvSpPr txBox="1">
                <a:spLocks noChangeArrowheads="1"/>
              </p:cNvSpPr>
              <p:nvPr/>
            </p:nvSpPr>
            <p:spPr bwMode="auto">
              <a:xfrm>
                <a:off x="1256" y="84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1800" b="0">
                  <a:cs typeface="Arial" charset="0"/>
                </a:endParaRPr>
              </a:p>
            </p:txBody>
          </p:sp>
        </p:grpSp>
        <p:grpSp>
          <p:nvGrpSpPr>
            <p:cNvPr id="267273" name="Group 9"/>
            <p:cNvGrpSpPr>
              <a:grpSpLocks/>
            </p:cNvGrpSpPr>
            <p:nvPr/>
          </p:nvGrpSpPr>
          <p:grpSpPr bwMode="auto">
            <a:xfrm>
              <a:off x="488" y="2454"/>
              <a:ext cx="528" cy="336"/>
              <a:chOff x="576" y="672"/>
              <a:chExt cx="528" cy="336"/>
            </a:xfrm>
          </p:grpSpPr>
          <p:sp>
            <p:nvSpPr>
              <p:cNvPr id="267274" name="Line 10"/>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75" name="Line 11"/>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67277" name="Group 13"/>
            <p:cNvGrpSpPr>
              <a:grpSpLocks/>
            </p:cNvGrpSpPr>
            <p:nvPr/>
          </p:nvGrpSpPr>
          <p:grpSpPr bwMode="auto">
            <a:xfrm>
              <a:off x="701" y="2353"/>
              <a:ext cx="96" cy="96"/>
              <a:chOff x="1776" y="1200"/>
              <a:chExt cx="96" cy="96"/>
            </a:xfrm>
          </p:grpSpPr>
          <p:sp>
            <p:nvSpPr>
              <p:cNvPr id="267278" name="Line 14"/>
              <p:cNvSpPr>
                <a:spLocks noChangeShapeType="1"/>
              </p:cNvSpPr>
              <p:nvPr/>
            </p:nvSpPr>
            <p:spPr bwMode="auto">
              <a:xfrm>
                <a:off x="1776" y="120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79" name="Line 15"/>
              <p:cNvSpPr>
                <a:spLocks noChangeShapeType="1"/>
              </p:cNvSpPr>
              <p:nvPr/>
            </p:nvSpPr>
            <p:spPr bwMode="auto">
              <a:xfrm flipH="1">
                <a:off x="1776" y="120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267280" name="Line 16"/>
          <p:cNvSpPr>
            <a:spLocks noChangeShapeType="1"/>
          </p:cNvSpPr>
          <p:nvPr/>
        </p:nvSpPr>
        <p:spPr bwMode="auto">
          <a:xfrm>
            <a:off x="1220788" y="2852738"/>
            <a:ext cx="6427787"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81" name="Line 17"/>
          <p:cNvSpPr>
            <a:spLocks noChangeShapeType="1"/>
          </p:cNvSpPr>
          <p:nvPr/>
        </p:nvSpPr>
        <p:spPr bwMode="auto">
          <a:xfrm>
            <a:off x="1941513" y="28543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82" name="Line 18"/>
          <p:cNvSpPr>
            <a:spLocks noChangeShapeType="1"/>
          </p:cNvSpPr>
          <p:nvPr/>
        </p:nvSpPr>
        <p:spPr bwMode="auto">
          <a:xfrm>
            <a:off x="1230313" y="2854325"/>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83" name="Line 19"/>
          <p:cNvSpPr>
            <a:spLocks noChangeShapeType="1"/>
          </p:cNvSpPr>
          <p:nvPr/>
        </p:nvSpPr>
        <p:spPr bwMode="auto">
          <a:xfrm>
            <a:off x="2517775" y="2854325"/>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84" name="Line 20"/>
          <p:cNvSpPr>
            <a:spLocks noChangeShapeType="1"/>
          </p:cNvSpPr>
          <p:nvPr/>
        </p:nvSpPr>
        <p:spPr bwMode="auto">
          <a:xfrm>
            <a:off x="3741738" y="2854325"/>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85" name="Text Box 21"/>
          <p:cNvSpPr txBox="1">
            <a:spLocks noChangeArrowheads="1"/>
          </p:cNvSpPr>
          <p:nvPr/>
        </p:nvSpPr>
        <p:spPr bwMode="auto">
          <a:xfrm>
            <a:off x="7150100" y="3724275"/>
            <a:ext cx="2619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cs typeface="Arial" charset="0"/>
              </a:rPr>
              <a:t>3</a:t>
            </a:r>
          </a:p>
        </p:txBody>
      </p:sp>
      <p:sp>
        <p:nvSpPr>
          <p:cNvPr id="267286" name="Rectangle 22"/>
          <p:cNvSpPr>
            <a:spLocks noChangeArrowheads="1"/>
          </p:cNvSpPr>
          <p:nvPr/>
        </p:nvSpPr>
        <p:spPr bwMode="auto">
          <a:xfrm>
            <a:off x="7348538" y="3490913"/>
            <a:ext cx="635000" cy="40163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287" name="Text Box 23"/>
          <p:cNvSpPr txBox="1">
            <a:spLocks noChangeArrowheads="1"/>
          </p:cNvSpPr>
          <p:nvPr/>
        </p:nvSpPr>
        <p:spPr bwMode="auto">
          <a:xfrm>
            <a:off x="7231063" y="372268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endParaRPr lang="de-DE" altLang="de-DE" sz="1200">
              <a:cs typeface="Arial" charset="0"/>
            </a:endParaRPr>
          </a:p>
        </p:txBody>
      </p:sp>
      <p:sp>
        <p:nvSpPr>
          <p:cNvPr id="267288" name="Text Box 24"/>
          <p:cNvSpPr txBox="1">
            <a:spLocks noChangeArrowheads="1"/>
          </p:cNvSpPr>
          <p:nvPr/>
        </p:nvSpPr>
        <p:spPr bwMode="auto">
          <a:xfrm>
            <a:off x="7915275" y="3711575"/>
            <a:ext cx="4730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cs typeface="Arial" charset="0"/>
              </a:rPr>
              <a:t>AUT</a:t>
            </a:r>
          </a:p>
        </p:txBody>
      </p:sp>
      <p:sp>
        <p:nvSpPr>
          <p:cNvPr id="267289" name="Line 25"/>
          <p:cNvSpPr>
            <a:spLocks noChangeShapeType="1"/>
          </p:cNvSpPr>
          <p:nvPr/>
        </p:nvSpPr>
        <p:spPr bwMode="auto">
          <a:xfrm flipV="1">
            <a:off x="7348538" y="3490913"/>
            <a:ext cx="635000" cy="4016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90" name="AutoShape 26"/>
          <p:cNvSpPr>
            <a:spLocks noChangeArrowheads="1"/>
          </p:cNvSpPr>
          <p:nvPr/>
        </p:nvSpPr>
        <p:spPr bwMode="auto">
          <a:xfrm>
            <a:off x="7464425" y="3606800"/>
            <a:ext cx="404813" cy="169863"/>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291" name="Oval 27"/>
          <p:cNvSpPr>
            <a:spLocks noChangeArrowheads="1"/>
          </p:cNvSpPr>
          <p:nvPr/>
        </p:nvSpPr>
        <p:spPr bwMode="auto">
          <a:xfrm>
            <a:off x="7577138" y="3606800"/>
            <a:ext cx="163512" cy="1619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292" name="Line 28"/>
          <p:cNvSpPr>
            <a:spLocks noChangeShapeType="1"/>
          </p:cNvSpPr>
          <p:nvPr/>
        </p:nvSpPr>
        <p:spPr bwMode="auto">
          <a:xfrm>
            <a:off x="7650163" y="2852738"/>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93" name="Line 29"/>
          <p:cNvSpPr>
            <a:spLocks noChangeShapeType="1"/>
          </p:cNvSpPr>
          <p:nvPr/>
        </p:nvSpPr>
        <p:spPr bwMode="auto">
          <a:xfrm>
            <a:off x="4514850" y="2636838"/>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94" name="Text Box 30"/>
          <p:cNvSpPr txBox="1">
            <a:spLocks noChangeArrowheads="1"/>
          </p:cNvSpPr>
          <p:nvPr/>
        </p:nvSpPr>
        <p:spPr bwMode="auto">
          <a:xfrm>
            <a:off x="1363663" y="3732213"/>
            <a:ext cx="1746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1800" b="0">
              <a:cs typeface="Arial" charset="0"/>
            </a:endParaRPr>
          </a:p>
        </p:txBody>
      </p:sp>
      <p:grpSp>
        <p:nvGrpSpPr>
          <p:cNvPr id="267295" name="Group 31"/>
          <p:cNvGrpSpPr>
            <a:grpSpLocks/>
          </p:cNvGrpSpPr>
          <p:nvPr/>
        </p:nvGrpSpPr>
        <p:grpSpPr bwMode="auto">
          <a:xfrm>
            <a:off x="693738" y="3376613"/>
            <a:ext cx="1319212" cy="608012"/>
            <a:chOff x="99" y="2659"/>
            <a:chExt cx="831" cy="383"/>
          </a:xfrm>
        </p:grpSpPr>
        <p:sp>
          <p:nvSpPr>
            <p:cNvPr id="267296" name="Rectangle 32"/>
            <p:cNvSpPr>
              <a:spLocks noChangeArrowheads="1"/>
            </p:cNvSpPr>
            <p:nvPr/>
          </p:nvSpPr>
          <p:spPr bwMode="auto">
            <a:xfrm>
              <a:off x="228" y="2730"/>
              <a:ext cx="419" cy="255"/>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297" name="Text Box 33"/>
            <p:cNvSpPr txBox="1">
              <a:spLocks noChangeArrowheads="1"/>
            </p:cNvSpPr>
            <p:nvPr/>
          </p:nvSpPr>
          <p:spPr bwMode="auto">
            <a:xfrm>
              <a:off x="99" y="2868"/>
              <a:ext cx="16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100">
                  <a:cs typeface="Arial" charset="0"/>
                </a:rPr>
                <a:t>6</a:t>
              </a:r>
              <a:endParaRPr lang="de-AT" altLang="de-DE" sz="1100" b="0">
                <a:cs typeface="Arial" charset="0"/>
              </a:endParaRPr>
            </a:p>
          </p:txBody>
        </p:sp>
        <p:sp>
          <p:nvSpPr>
            <p:cNvPr id="267298" name="Line 34"/>
            <p:cNvSpPr>
              <a:spLocks noChangeShapeType="1"/>
            </p:cNvSpPr>
            <p:nvPr/>
          </p:nvSpPr>
          <p:spPr bwMode="auto">
            <a:xfrm>
              <a:off x="225" y="2777"/>
              <a:ext cx="4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299" name="Line 35"/>
            <p:cNvSpPr>
              <a:spLocks noChangeShapeType="1"/>
            </p:cNvSpPr>
            <p:nvPr/>
          </p:nvSpPr>
          <p:spPr bwMode="auto">
            <a:xfrm>
              <a:off x="225" y="2947"/>
              <a:ext cx="4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67300" name="Group 36"/>
            <p:cNvGrpSpPr>
              <a:grpSpLocks/>
            </p:cNvGrpSpPr>
            <p:nvPr/>
          </p:nvGrpSpPr>
          <p:grpSpPr bwMode="auto">
            <a:xfrm>
              <a:off x="225" y="2777"/>
              <a:ext cx="418" cy="160"/>
              <a:chOff x="576" y="672"/>
              <a:chExt cx="528" cy="336"/>
            </a:xfrm>
          </p:grpSpPr>
          <p:sp>
            <p:nvSpPr>
              <p:cNvPr id="267301" name="Line 37"/>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02" name="Line 38"/>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67303" name="Group 39"/>
            <p:cNvGrpSpPr>
              <a:grpSpLocks/>
            </p:cNvGrpSpPr>
            <p:nvPr/>
          </p:nvGrpSpPr>
          <p:grpSpPr bwMode="auto">
            <a:xfrm>
              <a:off x="417" y="2659"/>
              <a:ext cx="38" cy="73"/>
              <a:chOff x="2688" y="768"/>
              <a:chExt cx="48" cy="96"/>
            </a:xfrm>
          </p:grpSpPr>
          <p:sp>
            <p:nvSpPr>
              <p:cNvPr id="267304" name="Line 40"/>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05" name="Line 41"/>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06" name="AutoShape 42"/>
            <p:cNvSpPr>
              <a:spLocks noChangeArrowheads="1"/>
            </p:cNvSpPr>
            <p:nvPr/>
          </p:nvSpPr>
          <p:spPr bwMode="auto">
            <a:xfrm>
              <a:off x="374" y="2912"/>
              <a:ext cx="115" cy="7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07" name="Text Box 43"/>
            <p:cNvSpPr txBox="1">
              <a:spLocks noChangeArrowheads="1"/>
            </p:cNvSpPr>
            <p:nvPr/>
          </p:nvSpPr>
          <p:spPr bwMode="auto">
            <a:xfrm>
              <a:off x="610" y="2878"/>
              <a:ext cx="32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100"/>
                <a:t>AUT</a:t>
              </a:r>
            </a:p>
          </p:txBody>
        </p:sp>
      </p:grpSp>
      <p:grpSp>
        <p:nvGrpSpPr>
          <p:cNvPr id="267308" name="Group 44"/>
          <p:cNvGrpSpPr>
            <a:grpSpLocks/>
          </p:cNvGrpSpPr>
          <p:nvPr/>
        </p:nvGrpSpPr>
        <p:grpSpPr bwMode="auto">
          <a:xfrm>
            <a:off x="1924050" y="3386138"/>
            <a:ext cx="1357313" cy="730250"/>
            <a:chOff x="885" y="2671"/>
            <a:chExt cx="855" cy="460"/>
          </a:xfrm>
        </p:grpSpPr>
        <p:sp>
          <p:nvSpPr>
            <p:cNvPr id="267309" name="Rectangle 45"/>
            <p:cNvSpPr>
              <a:spLocks noChangeArrowheads="1"/>
            </p:cNvSpPr>
            <p:nvPr/>
          </p:nvSpPr>
          <p:spPr bwMode="auto">
            <a:xfrm>
              <a:off x="1047" y="2742"/>
              <a:ext cx="424" cy="24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10" name="Text Box 46"/>
            <p:cNvSpPr txBox="1">
              <a:spLocks noChangeArrowheads="1"/>
            </p:cNvSpPr>
            <p:nvPr/>
          </p:nvSpPr>
          <p:spPr bwMode="auto">
            <a:xfrm>
              <a:off x="885" y="2874"/>
              <a:ext cx="2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100">
                  <a:cs typeface="Arial" charset="0"/>
                </a:rPr>
                <a:t>24</a:t>
              </a:r>
              <a:endParaRPr lang="de-AT" altLang="de-DE" sz="1100" b="0">
                <a:cs typeface="Arial" charset="0"/>
              </a:endParaRPr>
            </a:p>
          </p:txBody>
        </p:sp>
        <p:sp>
          <p:nvSpPr>
            <p:cNvPr id="267311" name="Text Box 47"/>
            <p:cNvSpPr txBox="1">
              <a:spLocks noChangeArrowheads="1"/>
            </p:cNvSpPr>
            <p:nvPr/>
          </p:nvSpPr>
          <p:spPr bwMode="auto">
            <a:xfrm>
              <a:off x="1430" y="2901"/>
              <a:ext cx="11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1800" b="0">
                <a:cs typeface="Arial" charset="0"/>
              </a:endParaRPr>
            </a:p>
          </p:txBody>
        </p:sp>
        <p:grpSp>
          <p:nvGrpSpPr>
            <p:cNvPr id="267312" name="Group 48"/>
            <p:cNvGrpSpPr>
              <a:grpSpLocks/>
            </p:cNvGrpSpPr>
            <p:nvPr/>
          </p:nvGrpSpPr>
          <p:grpSpPr bwMode="auto">
            <a:xfrm>
              <a:off x="1046" y="2742"/>
              <a:ext cx="424" cy="246"/>
              <a:chOff x="576" y="672"/>
              <a:chExt cx="528" cy="336"/>
            </a:xfrm>
          </p:grpSpPr>
          <p:sp>
            <p:nvSpPr>
              <p:cNvPr id="267313" name="Line 49"/>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14" name="Line 50"/>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15" name="AutoShape 51"/>
            <p:cNvSpPr>
              <a:spLocks noChangeArrowheads="1"/>
            </p:cNvSpPr>
            <p:nvPr/>
          </p:nvSpPr>
          <p:spPr bwMode="auto">
            <a:xfrm>
              <a:off x="1201" y="2914"/>
              <a:ext cx="116" cy="71"/>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67316" name="Group 52"/>
            <p:cNvGrpSpPr>
              <a:grpSpLocks/>
            </p:cNvGrpSpPr>
            <p:nvPr/>
          </p:nvGrpSpPr>
          <p:grpSpPr bwMode="auto">
            <a:xfrm>
              <a:off x="1238" y="2671"/>
              <a:ext cx="39" cy="71"/>
              <a:chOff x="2688" y="768"/>
              <a:chExt cx="48" cy="96"/>
            </a:xfrm>
          </p:grpSpPr>
          <p:sp>
            <p:nvSpPr>
              <p:cNvPr id="267317" name="Line 53"/>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18" name="Line 54"/>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19" name="Text Box 55"/>
            <p:cNvSpPr txBox="1">
              <a:spLocks noChangeArrowheads="1"/>
            </p:cNvSpPr>
            <p:nvPr/>
          </p:nvSpPr>
          <p:spPr bwMode="auto">
            <a:xfrm>
              <a:off x="1423" y="2876"/>
              <a:ext cx="31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100"/>
                <a:t>AUT</a:t>
              </a:r>
            </a:p>
          </p:txBody>
        </p:sp>
      </p:grpSp>
      <p:grpSp>
        <p:nvGrpSpPr>
          <p:cNvPr id="267320" name="Group 56"/>
          <p:cNvGrpSpPr>
            <a:grpSpLocks/>
          </p:cNvGrpSpPr>
          <p:nvPr/>
        </p:nvGrpSpPr>
        <p:grpSpPr bwMode="auto">
          <a:xfrm>
            <a:off x="3127375" y="3395663"/>
            <a:ext cx="1420813" cy="730250"/>
            <a:chOff x="1667" y="2659"/>
            <a:chExt cx="895" cy="460"/>
          </a:xfrm>
        </p:grpSpPr>
        <p:sp>
          <p:nvSpPr>
            <p:cNvPr id="267321" name="Rectangle 57"/>
            <p:cNvSpPr>
              <a:spLocks noChangeArrowheads="1"/>
            </p:cNvSpPr>
            <p:nvPr/>
          </p:nvSpPr>
          <p:spPr bwMode="auto">
            <a:xfrm>
              <a:off x="1834" y="2729"/>
              <a:ext cx="433" cy="24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22" name="Text Box 58"/>
            <p:cNvSpPr txBox="1">
              <a:spLocks noChangeArrowheads="1"/>
            </p:cNvSpPr>
            <p:nvPr/>
          </p:nvSpPr>
          <p:spPr bwMode="auto">
            <a:xfrm>
              <a:off x="1667" y="2857"/>
              <a:ext cx="2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100">
                  <a:cs typeface="Arial" charset="0"/>
                </a:rPr>
                <a:t>11</a:t>
              </a:r>
              <a:endParaRPr lang="de-AT" altLang="de-DE" sz="1100" b="0">
                <a:cs typeface="Arial" charset="0"/>
              </a:endParaRPr>
            </a:p>
          </p:txBody>
        </p:sp>
        <p:sp>
          <p:nvSpPr>
            <p:cNvPr id="267323" name="Text Box 59"/>
            <p:cNvSpPr txBox="1">
              <a:spLocks noChangeArrowheads="1"/>
            </p:cNvSpPr>
            <p:nvPr/>
          </p:nvSpPr>
          <p:spPr bwMode="auto">
            <a:xfrm>
              <a:off x="2227" y="2888"/>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1800" b="0">
                <a:cs typeface="Arial" charset="0"/>
              </a:endParaRPr>
            </a:p>
          </p:txBody>
        </p:sp>
        <p:grpSp>
          <p:nvGrpSpPr>
            <p:cNvPr id="267324" name="Group 60"/>
            <p:cNvGrpSpPr>
              <a:grpSpLocks/>
            </p:cNvGrpSpPr>
            <p:nvPr/>
          </p:nvGrpSpPr>
          <p:grpSpPr bwMode="auto">
            <a:xfrm>
              <a:off x="1833" y="2729"/>
              <a:ext cx="433" cy="247"/>
              <a:chOff x="576" y="672"/>
              <a:chExt cx="528" cy="336"/>
            </a:xfrm>
          </p:grpSpPr>
          <p:sp>
            <p:nvSpPr>
              <p:cNvPr id="267325" name="Line 61"/>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26" name="Line 62"/>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67327" name="Group 63"/>
            <p:cNvGrpSpPr>
              <a:grpSpLocks/>
            </p:cNvGrpSpPr>
            <p:nvPr/>
          </p:nvGrpSpPr>
          <p:grpSpPr bwMode="auto">
            <a:xfrm>
              <a:off x="2030" y="2659"/>
              <a:ext cx="39" cy="70"/>
              <a:chOff x="2688" y="768"/>
              <a:chExt cx="48" cy="96"/>
            </a:xfrm>
          </p:grpSpPr>
          <p:sp>
            <p:nvSpPr>
              <p:cNvPr id="267328" name="Line 64"/>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29" name="Line 65"/>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30" name="Text Box 66"/>
            <p:cNvSpPr txBox="1">
              <a:spLocks noChangeArrowheads="1"/>
            </p:cNvSpPr>
            <p:nvPr/>
          </p:nvSpPr>
          <p:spPr bwMode="auto">
            <a:xfrm>
              <a:off x="2221" y="2863"/>
              <a:ext cx="34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100" dirty="0" smtClean="0"/>
                <a:t>DEU</a:t>
              </a:r>
              <a:endParaRPr lang="de-AT" altLang="de-DE" sz="1100" dirty="0"/>
            </a:p>
          </p:txBody>
        </p:sp>
      </p:grpSp>
      <p:sp>
        <p:nvSpPr>
          <p:cNvPr id="267331" name="Line 67"/>
          <p:cNvSpPr>
            <a:spLocks noChangeShapeType="1"/>
          </p:cNvSpPr>
          <p:nvPr/>
        </p:nvSpPr>
        <p:spPr bwMode="auto">
          <a:xfrm>
            <a:off x="6388100" y="2852738"/>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67332" name="Group 68"/>
          <p:cNvGrpSpPr>
            <a:grpSpLocks/>
          </p:cNvGrpSpPr>
          <p:nvPr/>
        </p:nvGrpSpPr>
        <p:grpSpPr bwMode="auto">
          <a:xfrm>
            <a:off x="6046788" y="3333750"/>
            <a:ext cx="1079500" cy="642938"/>
            <a:chOff x="3325" y="1500"/>
            <a:chExt cx="680" cy="405"/>
          </a:xfrm>
        </p:grpSpPr>
        <p:sp>
          <p:nvSpPr>
            <p:cNvPr id="267333" name="Text Box 69"/>
            <p:cNvSpPr txBox="1">
              <a:spLocks noChangeArrowheads="1"/>
            </p:cNvSpPr>
            <p:nvPr/>
          </p:nvSpPr>
          <p:spPr bwMode="auto">
            <a:xfrm>
              <a:off x="3707" y="1741"/>
              <a:ext cx="2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t>AUT</a:t>
              </a:r>
            </a:p>
          </p:txBody>
        </p:sp>
        <p:sp>
          <p:nvSpPr>
            <p:cNvPr id="267334" name="Rectangle 70"/>
            <p:cNvSpPr>
              <a:spLocks noChangeArrowheads="1"/>
            </p:cNvSpPr>
            <p:nvPr/>
          </p:nvSpPr>
          <p:spPr bwMode="auto">
            <a:xfrm>
              <a:off x="3325" y="1609"/>
              <a:ext cx="420" cy="24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67335" name="Group 71"/>
            <p:cNvGrpSpPr>
              <a:grpSpLocks/>
            </p:cNvGrpSpPr>
            <p:nvPr/>
          </p:nvGrpSpPr>
          <p:grpSpPr bwMode="auto">
            <a:xfrm>
              <a:off x="3515" y="1541"/>
              <a:ext cx="39" cy="70"/>
              <a:chOff x="2688" y="768"/>
              <a:chExt cx="48" cy="96"/>
            </a:xfrm>
          </p:grpSpPr>
          <p:sp>
            <p:nvSpPr>
              <p:cNvPr id="267336" name="Line 72"/>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37" name="Line 73"/>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38" name="Freeform 74"/>
            <p:cNvSpPr>
              <a:spLocks/>
            </p:cNvSpPr>
            <p:nvPr/>
          </p:nvSpPr>
          <p:spPr bwMode="auto">
            <a:xfrm>
              <a:off x="3448" y="1500"/>
              <a:ext cx="167" cy="106"/>
            </a:xfrm>
            <a:custGeom>
              <a:avLst/>
              <a:gdLst>
                <a:gd name="T0" fmla="*/ 0 w 182"/>
                <a:gd name="T1" fmla="*/ 136 h 136"/>
                <a:gd name="T2" fmla="*/ 0 w 182"/>
                <a:gd name="T3" fmla="*/ 0 h 136"/>
                <a:gd name="T4" fmla="*/ 182 w 182"/>
                <a:gd name="T5" fmla="*/ 0 h 136"/>
                <a:gd name="T6" fmla="*/ 182 w 182"/>
                <a:gd name="T7" fmla="*/ 136 h 136"/>
                <a:gd name="T8" fmla="*/ 182 w 182"/>
                <a:gd name="T9" fmla="*/ 0 h 136"/>
              </a:gdLst>
              <a:ahLst/>
              <a:cxnLst>
                <a:cxn ang="0">
                  <a:pos x="T0" y="T1"/>
                </a:cxn>
                <a:cxn ang="0">
                  <a:pos x="T2" y="T3"/>
                </a:cxn>
                <a:cxn ang="0">
                  <a:pos x="T4" y="T5"/>
                </a:cxn>
                <a:cxn ang="0">
                  <a:pos x="T6" y="T7"/>
                </a:cxn>
                <a:cxn ang="0">
                  <a:pos x="T8" y="T9"/>
                </a:cxn>
              </a:cxnLst>
              <a:rect l="0" t="0" r="r" b="b"/>
              <a:pathLst>
                <a:path w="182" h="136">
                  <a:moveTo>
                    <a:pt x="0" y="136"/>
                  </a:moveTo>
                  <a:lnTo>
                    <a:pt x="0" y="0"/>
                  </a:lnTo>
                  <a:lnTo>
                    <a:pt x="182" y="0"/>
                  </a:lnTo>
                  <a:lnTo>
                    <a:pt x="182" y="136"/>
                  </a:lnTo>
                  <a:lnTo>
                    <a:pt x="182" y="0"/>
                  </a:ln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39" name="Text Box 75"/>
            <p:cNvSpPr txBox="1">
              <a:spLocks noChangeArrowheads="1"/>
            </p:cNvSpPr>
            <p:nvPr/>
          </p:nvSpPr>
          <p:spPr bwMode="auto">
            <a:xfrm>
              <a:off x="3328" y="1651"/>
              <a:ext cx="4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1200"/>
                <a:t>AVTF</a:t>
              </a:r>
            </a:p>
          </p:txBody>
        </p:sp>
      </p:grpSp>
      <p:sp>
        <p:nvSpPr>
          <p:cNvPr id="267340" name="Line 76"/>
          <p:cNvSpPr>
            <a:spLocks noChangeShapeType="1"/>
          </p:cNvSpPr>
          <p:nvPr/>
        </p:nvSpPr>
        <p:spPr bwMode="auto">
          <a:xfrm>
            <a:off x="5138738" y="2852738"/>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67341" name="Group 77"/>
          <p:cNvGrpSpPr>
            <a:grpSpLocks/>
          </p:cNvGrpSpPr>
          <p:nvPr/>
        </p:nvGrpSpPr>
        <p:grpSpPr bwMode="auto">
          <a:xfrm>
            <a:off x="7631113" y="3376613"/>
            <a:ext cx="61912" cy="111125"/>
            <a:chOff x="2688" y="768"/>
            <a:chExt cx="48" cy="96"/>
          </a:xfrm>
        </p:grpSpPr>
        <p:sp>
          <p:nvSpPr>
            <p:cNvPr id="267342" name="Line 78"/>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43" name="Line 79"/>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44" name="Line 80"/>
          <p:cNvSpPr>
            <a:spLocks noChangeShapeType="1"/>
          </p:cNvSpPr>
          <p:nvPr/>
        </p:nvSpPr>
        <p:spPr bwMode="auto">
          <a:xfrm>
            <a:off x="5819775" y="2852738"/>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67345" name="Group 81"/>
          <p:cNvGrpSpPr>
            <a:grpSpLocks/>
          </p:cNvGrpSpPr>
          <p:nvPr/>
        </p:nvGrpSpPr>
        <p:grpSpPr bwMode="auto">
          <a:xfrm>
            <a:off x="4111625" y="4443413"/>
            <a:ext cx="1168400" cy="601662"/>
            <a:chOff x="3298" y="1425"/>
            <a:chExt cx="736" cy="379"/>
          </a:xfrm>
        </p:grpSpPr>
        <p:sp>
          <p:nvSpPr>
            <p:cNvPr id="267346" name="Text Box 82"/>
            <p:cNvSpPr txBox="1">
              <a:spLocks noChangeArrowheads="1"/>
            </p:cNvSpPr>
            <p:nvPr/>
          </p:nvSpPr>
          <p:spPr bwMode="auto">
            <a:xfrm>
              <a:off x="3298" y="157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1800" b="0">
                <a:cs typeface="Arial" charset="0"/>
              </a:endParaRPr>
            </a:p>
          </p:txBody>
        </p:sp>
        <p:sp>
          <p:nvSpPr>
            <p:cNvPr id="267347" name="Text Box 83"/>
            <p:cNvSpPr txBox="1">
              <a:spLocks noChangeArrowheads="1"/>
            </p:cNvSpPr>
            <p:nvPr/>
          </p:nvSpPr>
          <p:spPr bwMode="auto">
            <a:xfrm>
              <a:off x="3736" y="1635"/>
              <a:ext cx="2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t>NLD</a:t>
              </a:r>
            </a:p>
          </p:txBody>
        </p:sp>
        <p:sp>
          <p:nvSpPr>
            <p:cNvPr id="267348" name="Rectangle 84"/>
            <p:cNvSpPr>
              <a:spLocks noChangeArrowheads="1"/>
            </p:cNvSpPr>
            <p:nvPr/>
          </p:nvSpPr>
          <p:spPr bwMode="auto">
            <a:xfrm>
              <a:off x="3355" y="1497"/>
              <a:ext cx="420" cy="250"/>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49" name="Line 85"/>
            <p:cNvSpPr>
              <a:spLocks noChangeShapeType="1"/>
            </p:cNvSpPr>
            <p:nvPr/>
          </p:nvSpPr>
          <p:spPr bwMode="auto">
            <a:xfrm>
              <a:off x="3558" y="1425"/>
              <a:ext cx="0" cy="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50" name="Text Box 86"/>
            <p:cNvSpPr txBox="1">
              <a:spLocks noChangeArrowheads="1"/>
            </p:cNvSpPr>
            <p:nvPr/>
          </p:nvSpPr>
          <p:spPr bwMode="auto">
            <a:xfrm>
              <a:off x="3364" y="1520"/>
              <a:ext cx="4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1400"/>
                <a:t>MP</a:t>
              </a:r>
            </a:p>
          </p:txBody>
        </p:sp>
      </p:grpSp>
      <p:sp>
        <p:nvSpPr>
          <p:cNvPr id="267351" name="Line 87"/>
          <p:cNvSpPr>
            <a:spLocks noChangeShapeType="1"/>
          </p:cNvSpPr>
          <p:nvPr/>
        </p:nvSpPr>
        <p:spPr bwMode="auto">
          <a:xfrm>
            <a:off x="4518025" y="2852738"/>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67352" name="Group 88"/>
          <p:cNvGrpSpPr>
            <a:grpSpLocks/>
          </p:cNvGrpSpPr>
          <p:nvPr/>
        </p:nvGrpSpPr>
        <p:grpSpPr bwMode="auto">
          <a:xfrm>
            <a:off x="5023222" y="1903686"/>
            <a:ext cx="196850" cy="157162"/>
            <a:chOff x="2866" y="1006"/>
            <a:chExt cx="124" cy="99"/>
          </a:xfrm>
        </p:grpSpPr>
        <p:sp>
          <p:nvSpPr>
            <p:cNvPr id="267353" name="Arc 89"/>
            <p:cNvSpPr>
              <a:spLocks/>
            </p:cNvSpPr>
            <p:nvPr/>
          </p:nvSpPr>
          <p:spPr bwMode="auto">
            <a:xfrm flipH="1">
              <a:off x="2866" y="1006"/>
              <a:ext cx="48" cy="99"/>
            </a:xfrm>
            <a:custGeom>
              <a:avLst/>
              <a:gdLst>
                <a:gd name="G0" fmla="+- 0 0 0"/>
                <a:gd name="G1" fmla="+- 18007 0 0"/>
                <a:gd name="G2" fmla="+- 21600 0 0"/>
                <a:gd name="T0" fmla="*/ 11929 w 21600"/>
                <a:gd name="T1" fmla="*/ 0 h 35412"/>
                <a:gd name="T2" fmla="*/ 12791 w 21600"/>
                <a:gd name="T3" fmla="*/ 35412 h 35412"/>
                <a:gd name="T4" fmla="*/ 0 w 21600"/>
                <a:gd name="T5" fmla="*/ 18007 h 35412"/>
              </a:gdLst>
              <a:ahLst/>
              <a:cxnLst>
                <a:cxn ang="0">
                  <a:pos x="T0" y="T1"/>
                </a:cxn>
                <a:cxn ang="0">
                  <a:pos x="T2" y="T3"/>
                </a:cxn>
                <a:cxn ang="0">
                  <a:pos x="T4" y="T5"/>
                </a:cxn>
              </a:cxnLst>
              <a:rect l="0" t="0" r="r" b="b"/>
              <a:pathLst>
                <a:path w="21600" h="35412" fill="none" extrusionOk="0">
                  <a:moveTo>
                    <a:pt x="11929" y="-1"/>
                  </a:moveTo>
                  <a:cubicBezTo>
                    <a:pt x="17968" y="4000"/>
                    <a:pt x="21600" y="10762"/>
                    <a:pt x="21600" y="18007"/>
                  </a:cubicBezTo>
                  <a:cubicBezTo>
                    <a:pt x="21600" y="24879"/>
                    <a:pt x="18329" y="31342"/>
                    <a:pt x="12791" y="35412"/>
                  </a:cubicBezTo>
                </a:path>
                <a:path w="21600" h="35412" stroke="0" extrusionOk="0">
                  <a:moveTo>
                    <a:pt x="11929" y="-1"/>
                  </a:moveTo>
                  <a:cubicBezTo>
                    <a:pt x="17968" y="4000"/>
                    <a:pt x="21600" y="10762"/>
                    <a:pt x="21600" y="18007"/>
                  </a:cubicBezTo>
                  <a:cubicBezTo>
                    <a:pt x="21600" y="24879"/>
                    <a:pt x="18329" y="31342"/>
                    <a:pt x="12791" y="35412"/>
                  </a:cubicBezTo>
                  <a:lnTo>
                    <a:pt x="0" y="18007"/>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54" name="Arc 90"/>
            <p:cNvSpPr>
              <a:spLocks/>
            </p:cNvSpPr>
            <p:nvPr/>
          </p:nvSpPr>
          <p:spPr bwMode="auto">
            <a:xfrm>
              <a:off x="2942" y="1006"/>
              <a:ext cx="48" cy="98"/>
            </a:xfrm>
            <a:custGeom>
              <a:avLst/>
              <a:gdLst>
                <a:gd name="G0" fmla="+- 0 0 0"/>
                <a:gd name="G1" fmla="+- 18007 0 0"/>
                <a:gd name="G2" fmla="+- 21600 0 0"/>
                <a:gd name="T0" fmla="*/ 11929 w 21600"/>
                <a:gd name="T1" fmla="*/ 0 h 35412"/>
                <a:gd name="T2" fmla="*/ 12791 w 21600"/>
                <a:gd name="T3" fmla="*/ 35412 h 35412"/>
                <a:gd name="T4" fmla="*/ 0 w 21600"/>
                <a:gd name="T5" fmla="*/ 18007 h 35412"/>
              </a:gdLst>
              <a:ahLst/>
              <a:cxnLst>
                <a:cxn ang="0">
                  <a:pos x="T0" y="T1"/>
                </a:cxn>
                <a:cxn ang="0">
                  <a:pos x="T2" y="T3"/>
                </a:cxn>
                <a:cxn ang="0">
                  <a:pos x="T4" y="T5"/>
                </a:cxn>
              </a:cxnLst>
              <a:rect l="0" t="0" r="r" b="b"/>
              <a:pathLst>
                <a:path w="21600" h="35412" fill="none" extrusionOk="0">
                  <a:moveTo>
                    <a:pt x="11929" y="-1"/>
                  </a:moveTo>
                  <a:cubicBezTo>
                    <a:pt x="17968" y="4000"/>
                    <a:pt x="21600" y="10762"/>
                    <a:pt x="21600" y="18007"/>
                  </a:cubicBezTo>
                  <a:cubicBezTo>
                    <a:pt x="21600" y="24879"/>
                    <a:pt x="18329" y="31342"/>
                    <a:pt x="12791" y="35412"/>
                  </a:cubicBezTo>
                </a:path>
                <a:path w="21600" h="35412" stroke="0" extrusionOk="0">
                  <a:moveTo>
                    <a:pt x="11929" y="-1"/>
                  </a:moveTo>
                  <a:cubicBezTo>
                    <a:pt x="17968" y="4000"/>
                    <a:pt x="21600" y="10762"/>
                    <a:pt x="21600" y="18007"/>
                  </a:cubicBezTo>
                  <a:cubicBezTo>
                    <a:pt x="21600" y="24879"/>
                    <a:pt x="18329" y="31342"/>
                    <a:pt x="12791" y="35412"/>
                  </a:cubicBezTo>
                  <a:lnTo>
                    <a:pt x="0" y="18007"/>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67355" name="Group 91"/>
            <p:cNvGrpSpPr>
              <a:grpSpLocks/>
            </p:cNvGrpSpPr>
            <p:nvPr/>
          </p:nvGrpSpPr>
          <p:grpSpPr bwMode="auto">
            <a:xfrm>
              <a:off x="2895" y="1018"/>
              <a:ext cx="71" cy="73"/>
              <a:chOff x="2895" y="1008"/>
              <a:chExt cx="71" cy="73"/>
            </a:xfrm>
          </p:grpSpPr>
          <p:sp>
            <p:nvSpPr>
              <p:cNvPr id="267356" name="Line 92"/>
              <p:cNvSpPr>
                <a:spLocks noChangeShapeType="1"/>
              </p:cNvSpPr>
              <p:nvPr/>
            </p:nvSpPr>
            <p:spPr bwMode="auto">
              <a:xfrm>
                <a:off x="2895" y="1044"/>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57" name="Line 93"/>
              <p:cNvSpPr>
                <a:spLocks noChangeShapeType="1"/>
              </p:cNvSpPr>
              <p:nvPr/>
            </p:nvSpPr>
            <p:spPr bwMode="auto">
              <a:xfrm>
                <a:off x="2930" y="1008"/>
                <a:ext cx="0" cy="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267358" name="Group 94"/>
          <p:cNvGrpSpPr>
            <a:grpSpLocks/>
          </p:cNvGrpSpPr>
          <p:nvPr/>
        </p:nvGrpSpPr>
        <p:grpSpPr bwMode="auto">
          <a:xfrm>
            <a:off x="4524375" y="3395663"/>
            <a:ext cx="1420813" cy="730250"/>
            <a:chOff x="2602" y="2683"/>
            <a:chExt cx="895" cy="460"/>
          </a:xfrm>
        </p:grpSpPr>
        <p:grpSp>
          <p:nvGrpSpPr>
            <p:cNvPr id="267359" name="Group 95"/>
            <p:cNvGrpSpPr>
              <a:grpSpLocks/>
            </p:cNvGrpSpPr>
            <p:nvPr/>
          </p:nvGrpSpPr>
          <p:grpSpPr bwMode="auto">
            <a:xfrm>
              <a:off x="2602" y="2683"/>
              <a:ext cx="895" cy="460"/>
              <a:chOff x="1667" y="2659"/>
              <a:chExt cx="895" cy="460"/>
            </a:xfrm>
          </p:grpSpPr>
          <p:sp>
            <p:nvSpPr>
              <p:cNvPr id="267360" name="Rectangle 96"/>
              <p:cNvSpPr>
                <a:spLocks noChangeArrowheads="1"/>
              </p:cNvSpPr>
              <p:nvPr/>
            </p:nvSpPr>
            <p:spPr bwMode="auto">
              <a:xfrm>
                <a:off x="1834" y="2729"/>
                <a:ext cx="433" cy="24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61" name="Text Box 97"/>
              <p:cNvSpPr txBox="1">
                <a:spLocks noChangeArrowheads="1"/>
              </p:cNvSpPr>
              <p:nvPr/>
            </p:nvSpPr>
            <p:spPr bwMode="auto">
              <a:xfrm>
                <a:off x="1667" y="2857"/>
                <a:ext cx="21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100">
                    <a:cs typeface="Arial" charset="0"/>
                  </a:rPr>
                  <a:t>45</a:t>
                </a:r>
                <a:endParaRPr lang="de-AT" altLang="de-DE" sz="1100" b="0">
                  <a:cs typeface="Arial" charset="0"/>
                </a:endParaRPr>
              </a:p>
            </p:txBody>
          </p:sp>
          <p:sp>
            <p:nvSpPr>
              <p:cNvPr id="267362" name="Text Box 98"/>
              <p:cNvSpPr txBox="1">
                <a:spLocks noChangeArrowheads="1"/>
              </p:cNvSpPr>
              <p:nvPr/>
            </p:nvSpPr>
            <p:spPr bwMode="auto">
              <a:xfrm>
                <a:off x="2227" y="2888"/>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de-DE" sz="1800" b="0">
                  <a:cs typeface="Arial" charset="0"/>
                </a:endParaRPr>
              </a:p>
            </p:txBody>
          </p:sp>
          <p:grpSp>
            <p:nvGrpSpPr>
              <p:cNvPr id="267363" name="Group 99"/>
              <p:cNvGrpSpPr>
                <a:grpSpLocks/>
              </p:cNvGrpSpPr>
              <p:nvPr/>
            </p:nvGrpSpPr>
            <p:grpSpPr bwMode="auto">
              <a:xfrm>
                <a:off x="1833" y="2729"/>
                <a:ext cx="433" cy="247"/>
                <a:chOff x="576" y="672"/>
                <a:chExt cx="528" cy="336"/>
              </a:xfrm>
            </p:grpSpPr>
            <p:sp>
              <p:nvSpPr>
                <p:cNvPr id="267364" name="Line 100"/>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65" name="Line 101"/>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267366" name="Group 102"/>
              <p:cNvGrpSpPr>
                <a:grpSpLocks/>
              </p:cNvGrpSpPr>
              <p:nvPr/>
            </p:nvGrpSpPr>
            <p:grpSpPr bwMode="auto">
              <a:xfrm>
                <a:off x="2030" y="2659"/>
                <a:ext cx="39" cy="70"/>
                <a:chOff x="2688" y="768"/>
                <a:chExt cx="48" cy="96"/>
              </a:xfrm>
            </p:grpSpPr>
            <p:sp>
              <p:nvSpPr>
                <p:cNvPr id="267367" name="Line 103"/>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68" name="Line 104"/>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69" name="Text Box 105"/>
              <p:cNvSpPr txBox="1">
                <a:spLocks noChangeArrowheads="1"/>
              </p:cNvSpPr>
              <p:nvPr/>
            </p:nvSpPr>
            <p:spPr bwMode="auto">
              <a:xfrm>
                <a:off x="2221" y="2863"/>
                <a:ext cx="34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100"/>
                  <a:t>ITA</a:t>
                </a:r>
              </a:p>
            </p:txBody>
          </p:sp>
        </p:grpSp>
        <p:sp>
          <p:nvSpPr>
            <p:cNvPr id="267370" name="AutoShape 106"/>
            <p:cNvSpPr>
              <a:spLocks noChangeArrowheads="1"/>
            </p:cNvSpPr>
            <p:nvPr/>
          </p:nvSpPr>
          <p:spPr bwMode="auto">
            <a:xfrm>
              <a:off x="2868" y="2822"/>
              <a:ext cx="240" cy="99"/>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267372" name="Group 108"/>
          <p:cNvGrpSpPr>
            <a:grpSpLocks/>
          </p:cNvGrpSpPr>
          <p:nvPr/>
        </p:nvGrpSpPr>
        <p:grpSpPr bwMode="auto">
          <a:xfrm>
            <a:off x="1581150" y="3357563"/>
            <a:ext cx="196850" cy="157162"/>
            <a:chOff x="2866" y="1006"/>
            <a:chExt cx="124" cy="99"/>
          </a:xfrm>
        </p:grpSpPr>
        <p:sp>
          <p:nvSpPr>
            <p:cNvPr id="267373" name="Arc 109"/>
            <p:cNvSpPr>
              <a:spLocks/>
            </p:cNvSpPr>
            <p:nvPr/>
          </p:nvSpPr>
          <p:spPr bwMode="auto">
            <a:xfrm flipH="1">
              <a:off x="2866" y="1006"/>
              <a:ext cx="48" cy="99"/>
            </a:xfrm>
            <a:custGeom>
              <a:avLst/>
              <a:gdLst>
                <a:gd name="G0" fmla="+- 0 0 0"/>
                <a:gd name="G1" fmla="+- 18007 0 0"/>
                <a:gd name="G2" fmla="+- 21600 0 0"/>
                <a:gd name="T0" fmla="*/ 11929 w 21600"/>
                <a:gd name="T1" fmla="*/ 0 h 35412"/>
                <a:gd name="T2" fmla="*/ 12791 w 21600"/>
                <a:gd name="T3" fmla="*/ 35412 h 35412"/>
                <a:gd name="T4" fmla="*/ 0 w 21600"/>
                <a:gd name="T5" fmla="*/ 18007 h 35412"/>
              </a:gdLst>
              <a:ahLst/>
              <a:cxnLst>
                <a:cxn ang="0">
                  <a:pos x="T0" y="T1"/>
                </a:cxn>
                <a:cxn ang="0">
                  <a:pos x="T2" y="T3"/>
                </a:cxn>
                <a:cxn ang="0">
                  <a:pos x="T4" y="T5"/>
                </a:cxn>
              </a:cxnLst>
              <a:rect l="0" t="0" r="r" b="b"/>
              <a:pathLst>
                <a:path w="21600" h="35412" fill="none" extrusionOk="0">
                  <a:moveTo>
                    <a:pt x="11929" y="-1"/>
                  </a:moveTo>
                  <a:cubicBezTo>
                    <a:pt x="17968" y="4000"/>
                    <a:pt x="21600" y="10762"/>
                    <a:pt x="21600" y="18007"/>
                  </a:cubicBezTo>
                  <a:cubicBezTo>
                    <a:pt x="21600" y="24879"/>
                    <a:pt x="18329" y="31342"/>
                    <a:pt x="12791" y="35412"/>
                  </a:cubicBezTo>
                </a:path>
                <a:path w="21600" h="35412" stroke="0" extrusionOk="0">
                  <a:moveTo>
                    <a:pt x="11929" y="-1"/>
                  </a:moveTo>
                  <a:cubicBezTo>
                    <a:pt x="17968" y="4000"/>
                    <a:pt x="21600" y="10762"/>
                    <a:pt x="21600" y="18007"/>
                  </a:cubicBezTo>
                  <a:cubicBezTo>
                    <a:pt x="21600" y="24879"/>
                    <a:pt x="18329" y="31342"/>
                    <a:pt x="12791" y="35412"/>
                  </a:cubicBezTo>
                  <a:lnTo>
                    <a:pt x="0" y="18007"/>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74" name="Arc 110"/>
            <p:cNvSpPr>
              <a:spLocks/>
            </p:cNvSpPr>
            <p:nvPr/>
          </p:nvSpPr>
          <p:spPr bwMode="auto">
            <a:xfrm>
              <a:off x="2942" y="1006"/>
              <a:ext cx="48" cy="98"/>
            </a:xfrm>
            <a:custGeom>
              <a:avLst/>
              <a:gdLst>
                <a:gd name="G0" fmla="+- 0 0 0"/>
                <a:gd name="G1" fmla="+- 18007 0 0"/>
                <a:gd name="G2" fmla="+- 21600 0 0"/>
                <a:gd name="T0" fmla="*/ 11929 w 21600"/>
                <a:gd name="T1" fmla="*/ 0 h 35412"/>
                <a:gd name="T2" fmla="*/ 12791 w 21600"/>
                <a:gd name="T3" fmla="*/ 35412 h 35412"/>
                <a:gd name="T4" fmla="*/ 0 w 21600"/>
                <a:gd name="T5" fmla="*/ 18007 h 35412"/>
              </a:gdLst>
              <a:ahLst/>
              <a:cxnLst>
                <a:cxn ang="0">
                  <a:pos x="T0" y="T1"/>
                </a:cxn>
                <a:cxn ang="0">
                  <a:pos x="T2" y="T3"/>
                </a:cxn>
                <a:cxn ang="0">
                  <a:pos x="T4" y="T5"/>
                </a:cxn>
              </a:cxnLst>
              <a:rect l="0" t="0" r="r" b="b"/>
              <a:pathLst>
                <a:path w="21600" h="35412" fill="none" extrusionOk="0">
                  <a:moveTo>
                    <a:pt x="11929" y="-1"/>
                  </a:moveTo>
                  <a:cubicBezTo>
                    <a:pt x="17968" y="4000"/>
                    <a:pt x="21600" y="10762"/>
                    <a:pt x="21600" y="18007"/>
                  </a:cubicBezTo>
                  <a:cubicBezTo>
                    <a:pt x="21600" y="24879"/>
                    <a:pt x="18329" y="31342"/>
                    <a:pt x="12791" y="35412"/>
                  </a:cubicBezTo>
                </a:path>
                <a:path w="21600" h="35412" stroke="0" extrusionOk="0">
                  <a:moveTo>
                    <a:pt x="11929" y="-1"/>
                  </a:moveTo>
                  <a:cubicBezTo>
                    <a:pt x="17968" y="4000"/>
                    <a:pt x="21600" y="10762"/>
                    <a:pt x="21600" y="18007"/>
                  </a:cubicBezTo>
                  <a:cubicBezTo>
                    <a:pt x="21600" y="24879"/>
                    <a:pt x="18329" y="31342"/>
                    <a:pt x="12791" y="35412"/>
                  </a:cubicBezTo>
                  <a:lnTo>
                    <a:pt x="0" y="18007"/>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67375" name="Group 111"/>
            <p:cNvGrpSpPr>
              <a:grpSpLocks/>
            </p:cNvGrpSpPr>
            <p:nvPr/>
          </p:nvGrpSpPr>
          <p:grpSpPr bwMode="auto">
            <a:xfrm>
              <a:off x="2895" y="1018"/>
              <a:ext cx="71" cy="73"/>
              <a:chOff x="2895" y="1008"/>
              <a:chExt cx="71" cy="73"/>
            </a:xfrm>
          </p:grpSpPr>
          <p:sp>
            <p:nvSpPr>
              <p:cNvPr id="267376" name="Line 112"/>
              <p:cNvSpPr>
                <a:spLocks noChangeShapeType="1"/>
              </p:cNvSpPr>
              <p:nvPr/>
            </p:nvSpPr>
            <p:spPr bwMode="auto">
              <a:xfrm>
                <a:off x="2895" y="1044"/>
                <a:ext cx="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77" name="Line 113"/>
              <p:cNvSpPr>
                <a:spLocks noChangeShapeType="1"/>
              </p:cNvSpPr>
              <p:nvPr/>
            </p:nvSpPr>
            <p:spPr bwMode="auto">
              <a:xfrm>
                <a:off x="2930" y="1008"/>
                <a:ext cx="0" cy="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267378" name="Group 114"/>
          <p:cNvGrpSpPr>
            <a:grpSpLocks/>
          </p:cNvGrpSpPr>
          <p:nvPr/>
        </p:nvGrpSpPr>
        <p:grpSpPr bwMode="auto">
          <a:xfrm>
            <a:off x="5297488" y="4435475"/>
            <a:ext cx="1274762" cy="596900"/>
            <a:chOff x="3058" y="2658"/>
            <a:chExt cx="803" cy="376"/>
          </a:xfrm>
        </p:grpSpPr>
        <p:sp>
          <p:nvSpPr>
            <p:cNvPr id="267379" name="Text Box 115"/>
            <p:cNvSpPr txBox="1">
              <a:spLocks noChangeArrowheads="1"/>
            </p:cNvSpPr>
            <p:nvPr/>
          </p:nvSpPr>
          <p:spPr bwMode="auto">
            <a:xfrm>
              <a:off x="3563" y="2868"/>
              <a:ext cx="2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t>AUT</a:t>
              </a:r>
            </a:p>
          </p:txBody>
        </p:sp>
        <p:sp>
          <p:nvSpPr>
            <p:cNvPr id="267380" name="Rectangle 116"/>
            <p:cNvSpPr>
              <a:spLocks noChangeArrowheads="1"/>
            </p:cNvSpPr>
            <p:nvPr/>
          </p:nvSpPr>
          <p:spPr bwMode="auto">
            <a:xfrm>
              <a:off x="3182" y="2730"/>
              <a:ext cx="420" cy="250"/>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81" name="AutoShape 117"/>
            <p:cNvSpPr>
              <a:spLocks noChangeArrowheads="1"/>
            </p:cNvSpPr>
            <p:nvPr/>
          </p:nvSpPr>
          <p:spPr bwMode="auto">
            <a:xfrm>
              <a:off x="3329" y="2909"/>
              <a:ext cx="115" cy="71"/>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82" name="Freeform 118"/>
            <p:cNvSpPr>
              <a:spLocks/>
            </p:cNvSpPr>
            <p:nvPr/>
          </p:nvSpPr>
          <p:spPr bwMode="auto">
            <a:xfrm>
              <a:off x="3250" y="2808"/>
              <a:ext cx="268" cy="72"/>
            </a:xfrm>
            <a:custGeom>
              <a:avLst/>
              <a:gdLst>
                <a:gd name="T0" fmla="*/ 0 w 288"/>
                <a:gd name="T1" fmla="*/ 144 h 144"/>
                <a:gd name="T2" fmla="*/ 0 w 288"/>
                <a:gd name="T3" fmla="*/ 0 h 144"/>
                <a:gd name="T4" fmla="*/ 144 w 288"/>
                <a:gd name="T5" fmla="*/ 0 h 144"/>
                <a:gd name="T6" fmla="*/ 144 w 288"/>
                <a:gd name="T7" fmla="*/ 144 h 144"/>
                <a:gd name="T8" fmla="*/ 144 w 288"/>
                <a:gd name="T9" fmla="*/ 0 h 144"/>
                <a:gd name="T10" fmla="*/ 288 w 288"/>
                <a:gd name="T11" fmla="*/ 0 h 144"/>
                <a:gd name="T12" fmla="*/ 288 w 288"/>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288" h="144">
                  <a:moveTo>
                    <a:pt x="0" y="144"/>
                  </a:moveTo>
                  <a:lnTo>
                    <a:pt x="0" y="0"/>
                  </a:lnTo>
                  <a:lnTo>
                    <a:pt x="144" y="0"/>
                  </a:lnTo>
                  <a:lnTo>
                    <a:pt x="144" y="144"/>
                  </a:lnTo>
                  <a:lnTo>
                    <a:pt x="144" y="0"/>
                  </a:lnTo>
                  <a:lnTo>
                    <a:pt x="288" y="0"/>
                  </a:lnTo>
                  <a:lnTo>
                    <a:pt x="288" y="14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83" name="Line 119"/>
            <p:cNvSpPr>
              <a:spLocks noChangeShapeType="1"/>
            </p:cNvSpPr>
            <p:nvPr/>
          </p:nvSpPr>
          <p:spPr bwMode="auto">
            <a:xfrm>
              <a:off x="3366" y="2658"/>
              <a:ext cx="0" cy="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84" name="Line 120"/>
            <p:cNvSpPr>
              <a:spLocks noChangeShapeType="1"/>
            </p:cNvSpPr>
            <p:nvPr/>
          </p:nvSpPr>
          <p:spPr bwMode="auto">
            <a:xfrm>
              <a:off x="3408" y="2658"/>
              <a:ext cx="0" cy="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85" name="Text Box 121"/>
            <p:cNvSpPr txBox="1">
              <a:spLocks noChangeArrowheads="1"/>
            </p:cNvSpPr>
            <p:nvPr/>
          </p:nvSpPr>
          <p:spPr bwMode="auto">
            <a:xfrm>
              <a:off x="3058" y="2870"/>
              <a:ext cx="16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t>2</a:t>
              </a:r>
            </a:p>
          </p:txBody>
        </p:sp>
      </p:grpSp>
      <p:grpSp>
        <p:nvGrpSpPr>
          <p:cNvPr id="267386" name="Group 122"/>
          <p:cNvGrpSpPr>
            <a:grpSpLocks/>
          </p:cNvGrpSpPr>
          <p:nvPr/>
        </p:nvGrpSpPr>
        <p:grpSpPr bwMode="auto">
          <a:xfrm>
            <a:off x="2659063" y="4449763"/>
            <a:ext cx="1273175" cy="596900"/>
            <a:chOff x="1399" y="2667"/>
            <a:chExt cx="802" cy="376"/>
          </a:xfrm>
        </p:grpSpPr>
        <p:sp>
          <p:nvSpPr>
            <p:cNvPr id="267387" name="Rectangle 123"/>
            <p:cNvSpPr>
              <a:spLocks noChangeArrowheads="1"/>
            </p:cNvSpPr>
            <p:nvPr/>
          </p:nvSpPr>
          <p:spPr bwMode="auto">
            <a:xfrm>
              <a:off x="1523" y="2737"/>
              <a:ext cx="424" cy="255"/>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67388" name="Text Box 124"/>
            <p:cNvSpPr txBox="1">
              <a:spLocks noChangeArrowheads="1"/>
            </p:cNvSpPr>
            <p:nvPr/>
          </p:nvSpPr>
          <p:spPr bwMode="auto">
            <a:xfrm>
              <a:off x="1399" y="287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200"/>
                <a:t>2</a:t>
              </a:r>
            </a:p>
          </p:txBody>
        </p:sp>
        <p:sp>
          <p:nvSpPr>
            <p:cNvPr id="267389" name="Text Box 125"/>
            <p:cNvSpPr txBox="1">
              <a:spLocks noChangeArrowheads="1"/>
            </p:cNvSpPr>
            <p:nvPr/>
          </p:nvSpPr>
          <p:spPr bwMode="auto">
            <a:xfrm>
              <a:off x="1903" y="2877"/>
              <a:ext cx="2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100"/>
                <a:t>AUT</a:t>
              </a:r>
            </a:p>
          </p:txBody>
        </p:sp>
        <p:grpSp>
          <p:nvGrpSpPr>
            <p:cNvPr id="267390" name="Group 126"/>
            <p:cNvGrpSpPr>
              <a:grpSpLocks/>
            </p:cNvGrpSpPr>
            <p:nvPr/>
          </p:nvGrpSpPr>
          <p:grpSpPr bwMode="auto">
            <a:xfrm>
              <a:off x="1709" y="2667"/>
              <a:ext cx="38" cy="73"/>
              <a:chOff x="2688" y="768"/>
              <a:chExt cx="48" cy="96"/>
            </a:xfrm>
          </p:grpSpPr>
          <p:sp>
            <p:nvSpPr>
              <p:cNvPr id="267391" name="Line 127"/>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67392" name="Line 128"/>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93" name="Freeform 129"/>
            <p:cNvSpPr>
              <a:spLocks/>
            </p:cNvSpPr>
            <p:nvPr/>
          </p:nvSpPr>
          <p:spPr bwMode="auto">
            <a:xfrm>
              <a:off x="1527" y="2737"/>
              <a:ext cx="423" cy="255"/>
            </a:xfrm>
            <a:custGeom>
              <a:avLst/>
              <a:gdLst>
                <a:gd name="T0" fmla="*/ 0 w 480"/>
                <a:gd name="T1" fmla="*/ 0 h 288"/>
                <a:gd name="T2" fmla="*/ 240 w 480"/>
                <a:gd name="T3" fmla="*/ 192 h 288"/>
                <a:gd name="T4" fmla="*/ 240 w 480"/>
                <a:gd name="T5" fmla="*/ 96 h 288"/>
                <a:gd name="T6" fmla="*/ 480 w 480"/>
                <a:gd name="T7" fmla="*/ 288 h 288"/>
              </a:gdLst>
              <a:ahLst/>
              <a:cxnLst>
                <a:cxn ang="0">
                  <a:pos x="T0" y="T1"/>
                </a:cxn>
                <a:cxn ang="0">
                  <a:pos x="T2" y="T3"/>
                </a:cxn>
                <a:cxn ang="0">
                  <a:pos x="T4" y="T5"/>
                </a:cxn>
                <a:cxn ang="0">
                  <a:pos x="T6" y="T7"/>
                </a:cxn>
              </a:cxnLst>
              <a:rect l="0" t="0" r="r" b="b"/>
              <a:pathLst>
                <a:path w="480" h="288">
                  <a:moveTo>
                    <a:pt x="0" y="0"/>
                  </a:moveTo>
                  <a:lnTo>
                    <a:pt x="240" y="192"/>
                  </a:lnTo>
                  <a:lnTo>
                    <a:pt x="240" y="96"/>
                  </a:lnTo>
                  <a:lnTo>
                    <a:pt x="480" y="28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7394" name="Line 130"/>
          <p:cNvSpPr>
            <a:spLocks noChangeShapeType="1"/>
          </p:cNvSpPr>
          <p:nvPr/>
        </p:nvSpPr>
        <p:spPr bwMode="auto">
          <a:xfrm>
            <a:off x="3190875" y="2852738"/>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 name="Rechteck 1"/>
          <p:cNvSpPr/>
          <p:nvPr/>
        </p:nvSpPr>
        <p:spPr>
          <a:xfrm>
            <a:off x="1979712" y="2060848"/>
            <a:ext cx="1138238" cy="22333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AT" dirty="0" smtClean="0">
                <a:solidFill>
                  <a:srgbClr val="0070C0"/>
                </a:solidFill>
              </a:rPr>
              <a:t>MTA</a:t>
            </a:r>
            <a:endParaRPr lang="de-AT" dirty="0">
              <a:solidFill>
                <a:srgbClr val="0070C0"/>
              </a:solidFill>
            </a:endParaRPr>
          </a:p>
        </p:txBody>
      </p:sp>
    </p:spTree>
    <p:extLst>
      <p:ext uri="{BB962C8B-B14F-4D97-AF65-F5344CB8AC3E}">
        <p14:creationId xmlns:p14="http://schemas.microsoft.com/office/powerpoint/2010/main" val="330271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4294967295"/>
          </p:nvPr>
        </p:nvSpPr>
        <p:spPr>
          <a:xfrm>
            <a:off x="4211638" y="6532563"/>
            <a:ext cx="792162" cy="3254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2B3110C-6353-46E8-8005-458E14684C58}" type="slidenum">
              <a:rPr lang="de-AT" altLang="de-DE" sz="1600" smtClean="0">
                <a:solidFill>
                  <a:schemeClr val="bg1"/>
                </a:solidFill>
              </a:rPr>
              <a:pPr>
                <a:spcBef>
                  <a:spcPct val="0"/>
                </a:spcBef>
                <a:buFontTx/>
                <a:buNone/>
              </a:pPr>
              <a:t>7</a:t>
            </a:fld>
            <a:endParaRPr lang="de-AT" altLang="de-DE" sz="1600" smtClean="0">
              <a:solidFill>
                <a:schemeClr val="bg1"/>
              </a:solidFill>
            </a:endParaRPr>
          </a:p>
        </p:txBody>
      </p:sp>
      <p:sp>
        <p:nvSpPr>
          <p:cNvPr id="10243" name="Rectangle 2"/>
          <p:cNvSpPr>
            <a:spLocks noChangeArrowheads="1"/>
          </p:cNvSpPr>
          <p:nvPr/>
        </p:nvSpPr>
        <p:spPr bwMode="auto">
          <a:xfrm>
            <a:off x="3983038" y="1989138"/>
            <a:ext cx="4414837" cy="31686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244" name="Rectangle 3"/>
          <p:cNvSpPr>
            <a:spLocks noChangeArrowheads="1"/>
          </p:cNvSpPr>
          <p:nvPr/>
        </p:nvSpPr>
        <p:spPr bwMode="auto">
          <a:xfrm>
            <a:off x="882650" y="1989138"/>
            <a:ext cx="2952750" cy="453548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246" name="Group 5"/>
          <p:cNvGrpSpPr>
            <a:grpSpLocks/>
          </p:cNvGrpSpPr>
          <p:nvPr/>
        </p:nvGrpSpPr>
        <p:grpSpPr bwMode="auto">
          <a:xfrm>
            <a:off x="3789363" y="347663"/>
            <a:ext cx="1363662" cy="908050"/>
            <a:chOff x="2245" y="572"/>
            <a:chExt cx="859" cy="572"/>
          </a:xfrm>
        </p:grpSpPr>
        <p:grpSp>
          <p:nvGrpSpPr>
            <p:cNvPr id="10446" name="Group 6"/>
            <p:cNvGrpSpPr>
              <a:grpSpLocks/>
            </p:cNvGrpSpPr>
            <p:nvPr/>
          </p:nvGrpSpPr>
          <p:grpSpPr bwMode="auto">
            <a:xfrm>
              <a:off x="2245" y="693"/>
              <a:ext cx="859" cy="451"/>
              <a:chOff x="671" y="672"/>
              <a:chExt cx="677" cy="353"/>
            </a:xfrm>
          </p:grpSpPr>
          <p:sp>
            <p:nvSpPr>
              <p:cNvPr id="10454" name="Rectangle 7"/>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55" name="Text Box 8"/>
              <p:cNvSpPr txBox="1">
                <a:spLocks noChangeArrowheads="1"/>
              </p:cNvSpPr>
              <p:nvPr/>
            </p:nvSpPr>
            <p:spPr bwMode="auto">
              <a:xfrm>
                <a:off x="671" y="890"/>
                <a:ext cx="13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6</a:t>
                </a:r>
                <a:endParaRPr lang="de-AT" altLang="de-DE" sz="1800">
                  <a:cs typeface="Arial" charset="0"/>
                </a:endParaRPr>
              </a:p>
            </p:txBody>
          </p:sp>
          <p:sp>
            <p:nvSpPr>
              <p:cNvPr id="10456" name="Text Box 9"/>
              <p:cNvSpPr txBox="1">
                <a:spLocks noChangeArrowheads="1"/>
              </p:cNvSpPr>
              <p:nvPr/>
            </p:nvSpPr>
            <p:spPr bwMode="auto">
              <a:xfrm>
                <a:off x="1256" y="843"/>
                <a:ext cx="9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cs typeface="Arial" charset="0"/>
                </a:endParaRPr>
              </a:p>
            </p:txBody>
          </p:sp>
        </p:grpSp>
        <p:grpSp>
          <p:nvGrpSpPr>
            <p:cNvPr id="10447" name="Group 10"/>
            <p:cNvGrpSpPr>
              <a:grpSpLocks/>
            </p:cNvGrpSpPr>
            <p:nvPr/>
          </p:nvGrpSpPr>
          <p:grpSpPr bwMode="auto">
            <a:xfrm>
              <a:off x="2373" y="693"/>
              <a:ext cx="670" cy="429"/>
              <a:chOff x="576" y="672"/>
              <a:chExt cx="528" cy="336"/>
            </a:xfrm>
          </p:grpSpPr>
          <p:sp>
            <p:nvSpPr>
              <p:cNvPr id="10452" name="Line 11"/>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53" name="Line 12"/>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448" name="AutoShape 13"/>
            <p:cNvSpPr>
              <a:spLocks noChangeArrowheads="1"/>
            </p:cNvSpPr>
            <p:nvPr/>
          </p:nvSpPr>
          <p:spPr bwMode="auto">
            <a:xfrm>
              <a:off x="2613" y="997"/>
              <a:ext cx="183" cy="12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449" name="Group 14"/>
            <p:cNvGrpSpPr>
              <a:grpSpLocks/>
            </p:cNvGrpSpPr>
            <p:nvPr/>
          </p:nvGrpSpPr>
          <p:grpSpPr bwMode="auto">
            <a:xfrm>
              <a:off x="2643" y="572"/>
              <a:ext cx="122" cy="123"/>
              <a:chOff x="1776" y="1200"/>
              <a:chExt cx="96" cy="96"/>
            </a:xfrm>
          </p:grpSpPr>
          <p:sp>
            <p:nvSpPr>
              <p:cNvPr id="10450" name="Line 15"/>
              <p:cNvSpPr>
                <a:spLocks noChangeShapeType="1"/>
              </p:cNvSpPr>
              <p:nvPr/>
            </p:nvSpPr>
            <p:spPr bwMode="auto">
              <a:xfrm>
                <a:off x="1776" y="120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51" name="Line 16"/>
              <p:cNvSpPr>
                <a:spLocks noChangeShapeType="1"/>
              </p:cNvSpPr>
              <p:nvPr/>
            </p:nvSpPr>
            <p:spPr bwMode="auto">
              <a:xfrm flipH="1">
                <a:off x="1776" y="120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0247" name="Group 17"/>
          <p:cNvGrpSpPr>
            <a:grpSpLocks/>
          </p:cNvGrpSpPr>
          <p:nvPr/>
        </p:nvGrpSpPr>
        <p:grpSpPr bwMode="auto">
          <a:xfrm>
            <a:off x="1712913" y="2205038"/>
            <a:ext cx="1139825" cy="820737"/>
            <a:chOff x="269" y="2873"/>
            <a:chExt cx="815" cy="564"/>
          </a:xfrm>
        </p:grpSpPr>
        <p:grpSp>
          <p:nvGrpSpPr>
            <p:cNvPr id="10435" name="Group 18"/>
            <p:cNvGrpSpPr>
              <a:grpSpLocks/>
            </p:cNvGrpSpPr>
            <p:nvPr/>
          </p:nvGrpSpPr>
          <p:grpSpPr bwMode="auto">
            <a:xfrm>
              <a:off x="269" y="2969"/>
              <a:ext cx="815" cy="468"/>
              <a:chOff x="553" y="672"/>
              <a:chExt cx="815" cy="468"/>
            </a:xfrm>
          </p:grpSpPr>
          <p:sp>
            <p:nvSpPr>
              <p:cNvPr id="10443" name="Rectangle 19"/>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44" name="Text Box 20"/>
              <p:cNvSpPr txBox="1">
                <a:spLocks noChangeArrowheads="1"/>
              </p:cNvSpPr>
              <p:nvPr/>
            </p:nvSpPr>
            <p:spPr bwMode="auto">
              <a:xfrm>
                <a:off x="553" y="890"/>
                <a:ext cx="25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24</a:t>
                </a:r>
                <a:endParaRPr lang="de-AT" altLang="de-DE" sz="1800">
                  <a:cs typeface="Arial" charset="0"/>
                </a:endParaRPr>
              </a:p>
            </p:txBody>
          </p:sp>
          <p:sp>
            <p:nvSpPr>
              <p:cNvPr id="10445" name="Text Box 21"/>
              <p:cNvSpPr txBox="1">
                <a:spLocks noChangeArrowheads="1"/>
              </p:cNvSpPr>
              <p:nvPr/>
            </p:nvSpPr>
            <p:spPr bwMode="auto">
              <a:xfrm>
                <a:off x="1237" y="888"/>
                <a:ext cx="13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cs typeface="Arial" charset="0"/>
                </a:endParaRPr>
              </a:p>
            </p:txBody>
          </p:sp>
        </p:grpSp>
        <p:grpSp>
          <p:nvGrpSpPr>
            <p:cNvPr id="10436" name="Group 22"/>
            <p:cNvGrpSpPr>
              <a:grpSpLocks/>
            </p:cNvGrpSpPr>
            <p:nvPr/>
          </p:nvGrpSpPr>
          <p:grpSpPr bwMode="auto">
            <a:xfrm>
              <a:off x="483" y="2969"/>
              <a:ext cx="528" cy="336"/>
              <a:chOff x="576" y="672"/>
              <a:chExt cx="528" cy="336"/>
            </a:xfrm>
          </p:grpSpPr>
          <p:sp>
            <p:nvSpPr>
              <p:cNvPr id="10441" name="Line 2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42" name="Line 2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437" name="AutoShape 25"/>
            <p:cNvSpPr>
              <a:spLocks noChangeArrowheads="1"/>
            </p:cNvSpPr>
            <p:nvPr/>
          </p:nvSpPr>
          <p:spPr bwMode="auto">
            <a:xfrm>
              <a:off x="677" y="3204"/>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438" name="Group 26"/>
            <p:cNvGrpSpPr>
              <a:grpSpLocks/>
            </p:cNvGrpSpPr>
            <p:nvPr/>
          </p:nvGrpSpPr>
          <p:grpSpPr bwMode="auto">
            <a:xfrm>
              <a:off x="723" y="2873"/>
              <a:ext cx="48" cy="96"/>
              <a:chOff x="2688" y="768"/>
              <a:chExt cx="48" cy="96"/>
            </a:xfrm>
          </p:grpSpPr>
          <p:sp>
            <p:nvSpPr>
              <p:cNvPr id="10439" name="Line 27"/>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40" name="Line 28"/>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10248" name="Group 29"/>
          <p:cNvGrpSpPr>
            <a:grpSpLocks/>
          </p:cNvGrpSpPr>
          <p:nvPr/>
        </p:nvGrpSpPr>
        <p:grpSpPr bwMode="auto">
          <a:xfrm>
            <a:off x="1027113" y="3716338"/>
            <a:ext cx="1104900" cy="569912"/>
            <a:chOff x="392" y="2372"/>
            <a:chExt cx="696" cy="359"/>
          </a:xfrm>
        </p:grpSpPr>
        <p:sp>
          <p:nvSpPr>
            <p:cNvPr id="10427" name="Rectangle 30"/>
            <p:cNvSpPr>
              <a:spLocks noChangeArrowheads="1"/>
            </p:cNvSpPr>
            <p:nvPr/>
          </p:nvSpPr>
          <p:spPr bwMode="auto">
            <a:xfrm>
              <a:off x="522" y="2436"/>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28" name="Text Box 31"/>
            <p:cNvSpPr txBox="1">
              <a:spLocks noChangeArrowheads="1"/>
            </p:cNvSpPr>
            <p:nvPr/>
          </p:nvSpPr>
          <p:spPr bwMode="auto">
            <a:xfrm>
              <a:off x="392" y="254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1</a:t>
              </a:r>
            </a:p>
          </p:txBody>
        </p:sp>
        <p:sp>
          <p:nvSpPr>
            <p:cNvPr id="10429" name="Text Box 32"/>
            <p:cNvSpPr txBox="1">
              <a:spLocks noChangeArrowheads="1"/>
            </p:cNvSpPr>
            <p:nvPr/>
          </p:nvSpPr>
          <p:spPr bwMode="auto">
            <a:xfrm>
              <a:off x="866" y="25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24</a:t>
              </a:r>
            </a:p>
          </p:txBody>
        </p:sp>
        <p:grpSp>
          <p:nvGrpSpPr>
            <p:cNvPr id="10430" name="Group 33"/>
            <p:cNvGrpSpPr>
              <a:grpSpLocks/>
            </p:cNvGrpSpPr>
            <p:nvPr/>
          </p:nvGrpSpPr>
          <p:grpSpPr bwMode="auto">
            <a:xfrm>
              <a:off x="519" y="2438"/>
              <a:ext cx="383" cy="218"/>
              <a:chOff x="576" y="672"/>
              <a:chExt cx="528" cy="336"/>
            </a:xfrm>
          </p:grpSpPr>
          <p:sp>
            <p:nvSpPr>
              <p:cNvPr id="10433" name="Line 34"/>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34" name="Line 35"/>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431" name="AutoShape 36"/>
            <p:cNvSpPr>
              <a:spLocks noChangeArrowheads="1"/>
            </p:cNvSpPr>
            <p:nvPr/>
          </p:nvSpPr>
          <p:spPr bwMode="auto">
            <a:xfrm>
              <a:off x="656" y="2591"/>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32" name="Line 37"/>
            <p:cNvSpPr>
              <a:spLocks noChangeShapeType="1"/>
            </p:cNvSpPr>
            <p:nvPr/>
          </p:nvSpPr>
          <p:spPr bwMode="auto">
            <a:xfrm>
              <a:off x="708" y="2372"/>
              <a:ext cx="0" cy="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249" name="Group 38"/>
          <p:cNvGrpSpPr>
            <a:grpSpLocks/>
          </p:cNvGrpSpPr>
          <p:nvPr/>
        </p:nvGrpSpPr>
        <p:grpSpPr bwMode="auto">
          <a:xfrm>
            <a:off x="908050" y="3068638"/>
            <a:ext cx="1079500" cy="620712"/>
            <a:chOff x="286" y="1979"/>
            <a:chExt cx="680" cy="391"/>
          </a:xfrm>
        </p:grpSpPr>
        <p:sp>
          <p:nvSpPr>
            <p:cNvPr id="10417" name="Rectangle 39"/>
            <p:cNvSpPr>
              <a:spLocks noChangeArrowheads="1"/>
            </p:cNvSpPr>
            <p:nvPr/>
          </p:nvSpPr>
          <p:spPr bwMode="auto">
            <a:xfrm>
              <a:off x="525" y="2047"/>
              <a:ext cx="371" cy="232"/>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18" name="Text Box 40"/>
            <p:cNvSpPr txBox="1">
              <a:spLocks noChangeArrowheads="1"/>
            </p:cNvSpPr>
            <p:nvPr/>
          </p:nvSpPr>
          <p:spPr bwMode="auto">
            <a:xfrm>
              <a:off x="286" y="2162"/>
              <a:ext cx="2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Stb</a:t>
              </a:r>
            </a:p>
          </p:txBody>
        </p:sp>
        <p:sp>
          <p:nvSpPr>
            <p:cNvPr id="10419" name="Text Box 41"/>
            <p:cNvSpPr txBox="1">
              <a:spLocks noChangeArrowheads="1"/>
            </p:cNvSpPr>
            <p:nvPr/>
          </p:nvSpPr>
          <p:spPr bwMode="auto">
            <a:xfrm>
              <a:off x="850" y="2197"/>
              <a:ext cx="1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nvGrpSpPr>
            <p:cNvPr id="10420" name="Group 42"/>
            <p:cNvGrpSpPr>
              <a:grpSpLocks/>
            </p:cNvGrpSpPr>
            <p:nvPr/>
          </p:nvGrpSpPr>
          <p:grpSpPr bwMode="auto">
            <a:xfrm>
              <a:off x="522" y="2079"/>
              <a:ext cx="371" cy="166"/>
              <a:chOff x="576" y="672"/>
              <a:chExt cx="528" cy="336"/>
            </a:xfrm>
          </p:grpSpPr>
          <p:sp>
            <p:nvSpPr>
              <p:cNvPr id="10425" name="Line 4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26" name="Line 4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421" name="AutoShape 45"/>
            <p:cNvSpPr>
              <a:spLocks noChangeArrowheads="1"/>
            </p:cNvSpPr>
            <p:nvPr/>
          </p:nvSpPr>
          <p:spPr bwMode="auto">
            <a:xfrm>
              <a:off x="655" y="2213"/>
              <a:ext cx="101" cy="6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22" name="Line 46"/>
            <p:cNvSpPr>
              <a:spLocks noChangeShapeType="1"/>
            </p:cNvSpPr>
            <p:nvPr/>
          </p:nvSpPr>
          <p:spPr bwMode="auto">
            <a:xfrm>
              <a:off x="705" y="1979"/>
              <a:ext cx="0"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23" name="Line 47"/>
            <p:cNvSpPr>
              <a:spLocks noChangeShapeType="1"/>
            </p:cNvSpPr>
            <p:nvPr/>
          </p:nvSpPr>
          <p:spPr bwMode="auto">
            <a:xfrm>
              <a:off x="527" y="2081"/>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24" name="Line 48"/>
            <p:cNvSpPr>
              <a:spLocks noChangeShapeType="1"/>
            </p:cNvSpPr>
            <p:nvPr/>
          </p:nvSpPr>
          <p:spPr bwMode="auto">
            <a:xfrm>
              <a:off x="521" y="2247"/>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250" name="Group 49"/>
          <p:cNvGrpSpPr>
            <a:grpSpLocks/>
          </p:cNvGrpSpPr>
          <p:nvPr/>
        </p:nvGrpSpPr>
        <p:grpSpPr bwMode="auto">
          <a:xfrm>
            <a:off x="1027113" y="4298950"/>
            <a:ext cx="1104900" cy="569913"/>
            <a:chOff x="392" y="2372"/>
            <a:chExt cx="696" cy="359"/>
          </a:xfrm>
        </p:grpSpPr>
        <p:sp>
          <p:nvSpPr>
            <p:cNvPr id="10409" name="Rectangle 50"/>
            <p:cNvSpPr>
              <a:spLocks noChangeArrowheads="1"/>
            </p:cNvSpPr>
            <p:nvPr/>
          </p:nvSpPr>
          <p:spPr bwMode="auto">
            <a:xfrm>
              <a:off x="522" y="2436"/>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10" name="Text Box 51"/>
            <p:cNvSpPr txBox="1">
              <a:spLocks noChangeArrowheads="1"/>
            </p:cNvSpPr>
            <p:nvPr/>
          </p:nvSpPr>
          <p:spPr bwMode="auto">
            <a:xfrm>
              <a:off x="392" y="254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2</a:t>
              </a:r>
            </a:p>
          </p:txBody>
        </p:sp>
        <p:sp>
          <p:nvSpPr>
            <p:cNvPr id="10411" name="Text Box 52"/>
            <p:cNvSpPr txBox="1">
              <a:spLocks noChangeArrowheads="1"/>
            </p:cNvSpPr>
            <p:nvPr/>
          </p:nvSpPr>
          <p:spPr bwMode="auto">
            <a:xfrm>
              <a:off x="866" y="25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24</a:t>
              </a:r>
            </a:p>
          </p:txBody>
        </p:sp>
        <p:grpSp>
          <p:nvGrpSpPr>
            <p:cNvPr id="10412" name="Group 53"/>
            <p:cNvGrpSpPr>
              <a:grpSpLocks/>
            </p:cNvGrpSpPr>
            <p:nvPr/>
          </p:nvGrpSpPr>
          <p:grpSpPr bwMode="auto">
            <a:xfrm>
              <a:off x="519" y="2438"/>
              <a:ext cx="383" cy="218"/>
              <a:chOff x="576" y="672"/>
              <a:chExt cx="528" cy="336"/>
            </a:xfrm>
          </p:grpSpPr>
          <p:sp>
            <p:nvSpPr>
              <p:cNvPr id="10415" name="Line 54"/>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16" name="Line 55"/>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413" name="AutoShape 56"/>
            <p:cNvSpPr>
              <a:spLocks noChangeArrowheads="1"/>
            </p:cNvSpPr>
            <p:nvPr/>
          </p:nvSpPr>
          <p:spPr bwMode="auto">
            <a:xfrm>
              <a:off x="656" y="2591"/>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14" name="Line 57"/>
            <p:cNvSpPr>
              <a:spLocks noChangeShapeType="1"/>
            </p:cNvSpPr>
            <p:nvPr/>
          </p:nvSpPr>
          <p:spPr bwMode="auto">
            <a:xfrm>
              <a:off x="708" y="2372"/>
              <a:ext cx="0" cy="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251" name="Group 58"/>
          <p:cNvGrpSpPr>
            <a:grpSpLocks/>
          </p:cNvGrpSpPr>
          <p:nvPr/>
        </p:nvGrpSpPr>
        <p:grpSpPr bwMode="auto">
          <a:xfrm>
            <a:off x="892175" y="4875213"/>
            <a:ext cx="1239838" cy="569912"/>
            <a:chOff x="307" y="2372"/>
            <a:chExt cx="781" cy="359"/>
          </a:xfrm>
        </p:grpSpPr>
        <p:sp>
          <p:nvSpPr>
            <p:cNvPr id="10401" name="Rectangle 59"/>
            <p:cNvSpPr>
              <a:spLocks noChangeArrowheads="1"/>
            </p:cNvSpPr>
            <p:nvPr/>
          </p:nvSpPr>
          <p:spPr bwMode="auto">
            <a:xfrm>
              <a:off x="522" y="2436"/>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02" name="Text Box 60"/>
            <p:cNvSpPr txBox="1">
              <a:spLocks noChangeArrowheads="1"/>
            </p:cNvSpPr>
            <p:nvPr/>
          </p:nvSpPr>
          <p:spPr bwMode="auto">
            <a:xfrm>
              <a:off x="307" y="2547"/>
              <a:ext cx="2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KU</a:t>
              </a:r>
            </a:p>
          </p:txBody>
        </p:sp>
        <p:sp>
          <p:nvSpPr>
            <p:cNvPr id="10403" name="Text Box 61"/>
            <p:cNvSpPr txBox="1">
              <a:spLocks noChangeArrowheads="1"/>
            </p:cNvSpPr>
            <p:nvPr/>
          </p:nvSpPr>
          <p:spPr bwMode="auto">
            <a:xfrm>
              <a:off x="866" y="25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24</a:t>
              </a:r>
            </a:p>
          </p:txBody>
        </p:sp>
        <p:grpSp>
          <p:nvGrpSpPr>
            <p:cNvPr id="10404" name="Group 62"/>
            <p:cNvGrpSpPr>
              <a:grpSpLocks/>
            </p:cNvGrpSpPr>
            <p:nvPr/>
          </p:nvGrpSpPr>
          <p:grpSpPr bwMode="auto">
            <a:xfrm>
              <a:off x="519" y="2438"/>
              <a:ext cx="383" cy="218"/>
              <a:chOff x="576" y="672"/>
              <a:chExt cx="528" cy="336"/>
            </a:xfrm>
          </p:grpSpPr>
          <p:sp>
            <p:nvSpPr>
              <p:cNvPr id="10407" name="Line 63"/>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08" name="Line 64"/>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405" name="AutoShape 65"/>
            <p:cNvSpPr>
              <a:spLocks noChangeArrowheads="1"/>
            </p:cNvSpPr>
            <p:nvPr/>
          </p:nvSpPr>
          <p:spPr bwMode="auto">
            <a:xfrm>
              <a:off x="656" y="2591"/>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406" name="Line 66"/>
            <p:cNvSpPr>
              <a:spLocks noChangeShapeType="1"/>
            </p:cNvSpPr>
            <p:nvPr/>
          </p:nvSpPr>
          <p:spPr bwMode="auto">
            <a:xfrm>
              <a:off x="708" y="2372"/>
              <a:ext cx="0" cy="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252" name="Group 67"/>
          <p:cNvGrpSpPr>
            <a:grpSpLocks/>
          </p:cNvGrpSpPr>
          <p:nvPr/>
        </p:nvGrpSpPr>
        <p:grpSpPr bwMode="auto">
          <a:xfrm>
            <a:off x="4700588" y="3068638"/>
            <a:ext cx="1104900" cy="569912"/>
            <a:chOff x="392" y="2372"/>
            <a:chExt cx="696" cy="359"/>
          </a:xfrm>
        </p:grpSpPr>
        <p:sp>
          <p:nvSpPr>
            <p:cNvPr id="10393" name="Rectangle 68"/>
            <p:cNvSpPr>
              <a:spLocks noChangeArrowheads="1"/>
            </p:cNvSpPr>
            <p:nvPr/>
          </p:nvSpPr>
          <p:spPr bwMode="auto">
            <a:xfrm>
              <a:off x="522" y="2436"/>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94" name="Text Box 69"/>
            <p:cNvSpPr txBox="1">
              <a:spLocks noChangeArrowheads="1"/>
            </p:cNvSpPr>
            <p:nvPr/>
          </p:nvSpPr>
          <p:spPr bwMode="auto">
            <a:xfrm>
              <a:off x="392" y="254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2</a:t>
              </a:r>
            </a:p>
          </p:txBody>
        </p:sp>
        <p:sp>
          <p:nvSpPr>
            <p:cNvPr id="10395" name="Text Box 70"/>
            <p:cNvSpPr txBox="1">
              <a:spLocks noChangeArrowheads="1"/>
            </p:cNvSpPr>
            <p:nvPr/>
          </p:nvSpPr>
          <p:spPr bwMode="auto">
            <a:xfrm>
              <a:off x="866" y="25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26</a:t>
              </a:r>
            </a:p>
          </p:txBody>
        </p:sp>
        <p:grpSp>
          <p:nvGrpSpPr>
            <p:cNvPr id="10396" name="Group 71"/>
            <p:cNvGrpSpPr>
              <a:grpSpLocks/>
            </p:cNvGrpSpPr>
            <p:nvPr/>
          </p:nvGrpSpPr>
          <p:grpSpPr bwMode="auto">
            <a:xfrm>
              <a:off x="519" y="2438"/>
              <a:ext cx="383" cy="218"/>
              <a:chOff x="576" y="672"/>
              <a:chExt cx="528" cy="336"/>
            </a:xfrm>
          </p:grpSpPr>
          <p:sp>
            <p:nvSpPr>
              <p:cNvPr id="10399" name="Line 72"/>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00" name="Line 73"/>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397" name="AutoShape 74"/>
            <p:cNvSpPr>
              <a:spLocks noChangeArrowheads="1"/>
            </p:cNvSpPr>
            <p:nvPr/>
          </p:nvSpPr>
          <p:spPr bwMode="auto">
            <a:xfrm>
              <a:off x="656" y="2591"/>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98" name="Line 75"/>
            <p:cNvSpPr>
              <a:spLocks noChangeShapeType="1"/>
            </p:cNvSpPr>
            <p:nvPr/>
          </p:nvSpPr>
          <p:spPr bwMode="auto">
            <a:xfrm>
              <a:off x="708" y="2372"/>
              <a:ext cx="0" cy="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253" name="Group 76"/>
          <p:cNvGrpSpPr>
            <a:grpSpLocks/>
          </p:cNvGrpSpPr>
          <p:nvPr/>
        </p:nvGrpSpPr>
        <p:grpSpPr bwMode="auto">
          <a:xfrm>
            <a:off x="2636838" y="3192463"/>
            <a:ext cx="828675" cy="509587"/>
            <a:chOff x="666" y="672"/>
            <a:chExt cx="728" cy="474"/>
          </a:xfrm>
        </p:grpSpPr>
        <p:sp>
          <p:nvSpPr>
            <p:cNvPr id="10390" name="Rectangle 77"/>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91" name="Text Box 78"/>
            <p:cNvSpPr txBox="1">
              <a:spLocks noChangeArrowheads="1"/>
            </p:cNvSpPr>
            <p:nvPr/>
          </p:nvSpPr>
          <p:spPr bwMode="auto">
            <a:xfrm>
              <a:off x="666" y="891"/>
              <a:ext cx="161"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0392" name="Text Box 79"/>
            <p:cNvSpPr txBox="1">
              <a:spLocks noChangeArrowheads="1"/>
            </p:cNvSpPr>
            <p:nvPr/>
          </p:nvSpPr>
          <p:spPr bwMode="auto">
            <a:xfrm>
              <a:off x="1232" y="887"/>
              <a:ext cx="16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cs typeface="Arial" charset="0"/>
              </a:endParaRPr>
            </a:p>
          </p:txBody>
        </p:sp>
      </p:grpSp>
      <p:grpSp>
        <p:nvGrpSpPr>
          <p:cNvPr id="10254" name="Group 80"/>
          <p:cNvGrpSpPr>
            <a:grpSpLocks/>
          </p:cNvGrpSpPr>
          <p:nvPr/>
        </p:nvGrpSpPr>
        <p:grpSpPr bwMode="auto">
          <a:xfrm>
            <a:off x="2665413" y="3716338"/>
            <a:ext cx="898525" cy="585787"/>
            <a:chOff x="3185" y="1079"/>
            <a:chExt cx="542" cy="369"/>
          </a:xfrm>
        </p:grpSpPr>
        <p:grpSp>
          <p:nvGrpSpPr>
            <p:cNvPr id="10385" name="Group 81"/>
            <p:cNvGrpSpPr>
              <a:grpSpLocks/>
            </p:cNvGrpSpPr>
            <p:nvPr/>
          </p:nvGrpSpPr>
          <p:grpSpPr bwMode="auto">
            <a:xfrm>
              <a:off x="3185" y="1131"/>
              <a:ext cx="542" cy="317"/>
              <a:chOff x="1406" y="2453"/>
              <a:chExt cx="789" cy="481"/>
            </a:xfrm>
          </p:grpSpPr>
          <p:sp>
            <p:nvSpPr>
              <p:cNvPr id="10387" name="Rectangle 82"/>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ALO</a:t>
                </a:r>
              </a:p>
            </p:txBody>
          </p:sp>
          <p:sp>
            <p:nvSpPr>
              <p:cNvPr id="10388" name="Text Box 83"/>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0389" name="Text Box 84"/>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0386" name="Oval 85"/>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grpSp>
        <p:nvGrpSpPr>
          <p:cNvPr id="10255" name="Group 86"/>
          <p:cNvGrpSpPr>
            <a:grpSpLocks/>
          </p:cNvGrpSpPr>
          <p:nvPr/>
        </p:nvGrpSpPr>
        <p:grpSpPr bwMode="auto">
          <a:xfrm>
            <a:off x="2662238" y="4292600"/>
            <a:ext cx="898525" cy="585788"/>
            <a:chOff x="3185" y="1079"/>
            <a:chExt cx="542" cy="369"/>
          </a:xfrm>
        </p:grpSpPr>
        <p:grpSp>
          <p:nvGrpSpPr>
            <p:cNvPr id="10380" name="Group 87"/>
            <p:cNvGrpSpPr>
              <a:grpSpLocks/>
            </p:cNvGrpSpPr>
            <p:nvPr/>
          </p:nvGrpSpPr>
          <p:grpSpPr bwMode="auto">
            <a:xfrm>
              <a:off x="3185" y="1131"/>
              <a:ext cx="542" cy="317"/>
              <a:chOff x="1406" y="2453"/>
              <a:chExt cx="789" cy="481"/>
            </a:xfrm>
          </p:grpSpPr>
          <p:sp>
            <p:nvSpPr>
              <p:cNvPr id="10382" name="Rectangle 88"/>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JFSCT</a:t>
                </a:r>
              </a:p>
            </p:txBody>
          </p:sp>
          <p:sp>
            <p:nvSpPr>
              <p:cNvPr id="10383" name="Text Box 89"/>
              <p:cNvSpPr txBox="1">
                <a:spLocks noChangeArrowheads="1"/>
              </p:cNvSpPr>
              <p:nvPr/>
            </p:nvSpPr>
            <p:spPr bwMode="auto">
              <a:xfrm>
                <a:off x="1406" y="2671"/>
                <a:ext cx="16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0384" name="Text Box 90"/>
              <p:cNvSpPr txBox="1">
                <a:spLocks noChangeArrowheads="1"/>
              </p:cNvSpPr>
              <p:nvPr/>
            </p:nvSpPr>
            <p:spPr bwMode="auto">
              <a:xfrm>
                <a:off x="1995" y="2667"/>
                <a:ext cx="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0381" name="Oval 91"/>
            <p:cNvSpPr>
              <a:spLocks noChangeArrowheads="1"/>
            </p:cNvSpPr>
            <p:nvPr/>
          </p:nvSpPr>
          <p:spPr bwMode="auto">
            <a:xfrm>
              <a:off x="3403" y="1079"/>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grpSp>
        <p:nvGrpSpPr>
          <p:cNvPr id="10256" name="Group 101"/>
          <p:cNvGrpSpPr>
            <a:grpSpLocks/>
          </p:cNvGrpSpPr>
          <p:nvPr/>
        </p:nvGrpSpPr>
        <p:grpSpPr bwMode="auto">
          <a:xfrm>
            <a:off x="4895850" y="3933056"/>
            <a:ext cx="909638" cy="428625"/>
            <a:chOff x="3853" y="2494"/>
            <a:chExt cx="573" cy="270"/>
          </a:xfrm>
        </p:grpSpPr>
        <p:sp>
          <p:nvSpPr>
            <p:cNvPr id="10372" name="Rectangle 102"/>
            <p:cNvSpPr>
              <a:spLocks noChangeArrowheads="1"/>
            </p:cNvSpPr>
            <p:nvPr/>
          </p:nvSpPr>
          <p:spPr bwMode="auto">
            <a:xfrm>
              <a:off x="3856" y="2541"/>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73" name="Line 103"/>
            <p:cNvSpPr>
              <a:spLocks noChangeShapeType="1"/>
            </p:cNvSpPr>
            <p:nvPr/>
          </p:nvSpPr>
          <p:spPr bwMode="auto">
            <a:xfrm flipV="1">
              <a:off x="3853" y="2543"/>
              <a:ext cx="383" cy="2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74" name="AutoShape 104"/>
            <p:cNvSpPr>
              <a:spLocks noChangeArrowheads="1"/>
            </p:cNvSpPr>
            <p:nvPr/>
          </p:nvSpPr>
          <p:spPr bwMode="auto">
            <a:xfrm>
              <a:off x="3990" y="2696"/>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375" name="Group 105"/>
            <p:cNvGrpSpPr>
              <a:grpSpLocks/>
            </p:cNvGrpSpPr>
            <p:nvPr/>
          </p:nvGrpSpPr>
          <p:grpSpPr bwMode="auto">
            <a:xfrm>
              <a:off x="3949" y="2494"/>
              <a:ext cx="172" cy="33"/>
              <a:chOff x="1632" y="672"/>
              <a:chExt cx="240" cy="48"/>
            </a:xfrm>
          </p:grpSpPr>
          <p:sp>
            <p:nvSpPr>
              <p:cNvPr id="10377" name="Oval 106"/>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78" name="Oval 107"/>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79" name="Oval 108"/>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sp>
          <p:nvSpPr>
            <p:cNvPr id="10376" name="Text Box 109"/>
            <p:cNvSpPr txBox="1">
              <a:spLocks noChangeArrowheads="1"/>
            </p:cNvSpPr>
            <p:nvPr/>
          </p:nvSpPr>
          <p:spPr bwMode="auto">
            <a:xfrm>
              <a:off x="4200" y="2572"/>
              <a:ext cx="2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AT" altLang="de-DE" sz="1400" b="1"/>
            </a:p>
          </p:txBody>
        </p:sp>
      </p:grpSp>
      <p:sp>
        <p:nvSpPr>
          <p:cNvPr id="10257" name="Text Box 111"/>
          <p:cNvSpPr txBox="1">
            <a:spLocks noChangeArrowheads="1"/>
          </p:cNvSpPr>
          <p:nvPr/>
        </p:nvSpPr>
        <p:spPr bwMode="auto">
          <a:xfrm>
            <a:off x="1339850" y="1655763"/>
            <a:ext cx="1944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a:t>BLUE Force</a:t>
            </a:r>
          </a:p>
        </p:txBody>
      </p:sp>
      <p:sp>
        <p:nvSpPr>
          <p:cNvPr id="10258" name="Text Box 112"/>
          <p:cNvSpPr txBox="1">
            <a:spLocks noChangeArrowheads="1"/>
          </p:cNvSpPr>
          <p:nvPr/>
        </p:nvSpPr>
        <p:spPr bwMode="auto">
          <a:xfrm>
            <a:off x="5364163" y="1654175"/>
            <a:ext cx="1944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800" dirty="0" smtClean="0"/>
              <a:t>OPFOR/ EXCON</a:t>
            </a:r>
            <a:endParaRPr lang="de-AT" altLang="de-DE" sz="1800" dirty="0"/>
          </a:p>
        </p:txBody>
      </p:sp>
      <p:grpSp>
        <p:nvGrpSpPr>
          <p:cNvPr id="10259" name="Group 119"/>
          <p:cNvGrpSpPr>
            <a:grpSpLocks/>
          </p:cNvGrpSpPr>
          <p:nvPr/>
        </p:nvGrpSpPr>
        <p:grpSpPr bwMode="auto">
          <a:xfrm>
            <a:off x="5751513" y="2205062"/>
            <a:ext cx="1114425" cy="796925"/>
            <a:chOff x="2117" y="300"/>
            <a:chExt cx="940" cy="712"/>
          </a:xfrm>
        </p:grpSpPr>
        <p:sp>
          <p:nvSpPr>
            <p:cNvPr id="10360" name="Rectangle 120"/>
            <p:cNvSpPr>
              <a:spLocks noChangeArrowheads="1"/>
            </p:cNvSpPr>
            <p:nvPr/>
          </p:nvSpPr>
          <p:spPr bwMode="auto">
            <a:xfrm>
              <a:off x="2341" y="416"/>
              <a:ext cx="628" cy="417"/>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61" name="Text Box 121"/>
            <p:cNvSpPr txBox="1">
              <a:spLocks noChangeArrowheads="1"/>
            </p:cNvSpPr>
            <p:nvPr/>
          </p:nvSpPr>
          <p:spPr bwMode="auto">
            <a:xfrm>
              <a:off x="2117" y="621"/>
              <a:ext cx="23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400" b="1" dirty="0">
                  <a:cs typeface="Arial" charset="0"/>
                </a:rPr>
                <a:t>6</a:t>
              </a:r>
              <a:endParaRPr lang="de-AT" altLang="de-DE" sz="1400" b="1" dirty="0">
                <a:cs typeface="Arial" charset="0"/>
              </a:endParaRPr>
            </a:p>
          </p:txBody>
        </p:sp>
        <p:sp>
          <p:nvSpPr>
            <p:cNvPr id="10362" name="Text Box 122"/>
            <p:cNvSpPr txBox="1">
              <a:spLocks noChangeArrowheads="1"/>
            </p:cNvSpPr>
            <p:nvPr/>
          </p:nvSpPr>
          <p:spPr bwMode="auto">
            <a:xfrm>
              <a:off x="2902" y="684"/>
              <a:ext cx="155"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de-DE" sz="1800">
                <a:cs typeface="Arial" charset="0"/>
              </a:endParaRPr>
            </a:p>
          </p:txBody>
        </p:sp>
        <p:sp>
          <p:nvSpPr>
            <p:cNvPr id="10363" name="Line 123"/>
            <p:cNvSpPr>
              <a:spLocks noChangeShapeType="1"/>
            </p:cNvSpPr>
            <p:nvPr/>
          </p:nvSpPr>
          <p:spPr bwMode="auto">
            <a:xfrm>
              <a:off x="2336" y="493"/>
              <a:ext cx="6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64" name="Line 124"/>
            <p:cNvSpPr>
              <a:spLocks noChangeShapeType="1"/>
            </p:cNvSpPr>
            <p:nvPr/>
          </p:nvSpPr>
          <p:spPr bwMode="auto">
            <a:xfrm>
              <a:off x="2336" y="771"/>
              <a:ext cx="6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0365" name="Group 125"/>
            <p:cNvGrpSpPr>
              <a:grpSpLocks/>
            </p:cNvGrpSpPr>
            <p:nvPr/>
          </p:nvGrpSpPr>
          <p:grpSpPr bwMode="auto">
            <a:xfrm>
              <a:off x="2336" y="488"/>
              <a:ext cx="628" cy="284"/>
              <a:chOff x="576" y="672"/>
              <a:chExt cx="528" cy="336"/>
            </a:xfrm>
          </p:grpSpPr>
          <p:sp>
            <p:nvSpPr>
              <p:cNvPr id="10370" name="Line 126"/>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71" name="Line 127"/>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366" name="Group 128"/>
            <p:cNvGrpSpPr>
              <a:grpSpLocks/>
            </p:cNvGrpSpPr>
            <p:nvPr/>
          </p:nvGrpSpPr>
          <p:grpSpPr bwMode="auto">
            <a:xfrm>
              <a:off x="2625" y="300"/>
              <a:ext cx="57" cy="119"/>
              <a:chOff x="2688" y="768"/>
              <a:chExt cx="48" cy="96"/>
            </a:xfrm>
          </p:grpSpPr>
          <p:sp>
            <p:nvSpPr>
              <p:cNvPr id="10368" name="Line 129"/>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69" name="Line 130"/>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367" name="AutoShape 131"/>
            <p:cNvSpPr>
              <a:spLocks noChangeArrowheads="1"/>
            </p:cNvSpPr>
            <p:nvPr/>
          </p:nvSpPr>
          <p:spPr bwMode="auto">
            <a:xfrm>
              <a:off x="2561" y="714"/>
              <a:ext cx="171" cy="119"/>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sp>
        <p:nvSpPr>
          <p:cNvPr id="10261" name="Text Box 134"/>
          <p:cNvSpPr txBox="1">
            <a:spLocks noChangeArrowheads="1"/>
          </p:cNvSpPr>
          <p:nvPr/>
        </p:nvSpPr>
        <p:spPr bwMode="auto">
          <a:xfrm>
            <a:off x="6740525" y="2420962"/>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a:t>Real Life Support</a:t>
            </a:r>
          </a:p>
        </p:txBody>
      </p:sp>
      <p:sp>
        <p:nvSpPr>
          <p:cNvPr id="10262" name="Line 135"/>
          <p:cNvSpPr>
            <a:spLocks noChangeShapeType="1"/>
          </p:cNvSpPr>
          <p:nvPr/>
        </p:nvSpPr>
        <p:spPr bwMode="auto">
          <a:xfrm>
            <a:off x="2347913" y="1484313"/>
            <a:ext cx="40322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63" name="Line 136"/>
          <p:cNvSpPr>
            <a:spLocks noChangeShapeType="1"/>
          </p:cNvSpPr>
          <p:nvPr/>
        </p:nvSpPr>
        <p:spPr bwMode="auto">
          <a:xfrm>
            <a:off x="2357438" y="1484313"/>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64" name="Line 137"/>
          <p:cNvSpPr>
            <a:spLocks noChangeShapeType="1"/>
          </p:cNvSpPr>
          <p:nvPr/>
        </p:nvSpPr>
        <p:spPr bwMode="auto">
          <a:xfrm>
            <a:off x="6367463" y="1484313"/>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0265" name="Group 138"/>
          <p:cNvGrpSpPr>
            <a:grpSpLocks/>
          </p:cNvGrpSpPr>
          <p:nvPr/>
        </p:nvGrpSpPr>
        <p:grpSpPr bwMode="auto">
          <a:xfrm>
            <a:off x="6021388" y="2997225"/>
            <a:ext cx="608012" cy="420687"/>
            <a:chOff x="3470" y="2478"/>
            <a:chExt cx="383" cy="265"/>
          </a:xfrm>
        </p:grpSpPr>
        <p:sp>
          <p:nvSpPr>
            <p:cNvPr id="10356" name="Rectangle 139"/>
            <p:cNvSpPr>
              <a:spLocks noChangeArrowheads="1"/>
            </p:cNvSpPr>
            <p:nvPr/>
          </p:nvSpPr>
          <p:spPr bwMode="auto">
            <a:xfrm>
              <a:off x="3470" y="2525"/>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57" name="Oval 140"/>
            <p:cNvSpPr>
              <a:spLocks noChangeArrowheads="1"/>
            </p:cNvSpPr>
            <p:nvPr/>
          </p:nvSpPr>
          <p:spPr bwMode="auto">
            <a:xfrm>
              <a:off x="3593" y="2478"/>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58" name="Oval 141"/>
            <p:cNvSpPr>
              <a:spLocks noChangeArrowheads="1"/>
            </p:cNvSpPr>
            <p:nvPr/>
          </p:nvSpPr>
          <p:spPr bwMode="auto">
            <a:xfrm>
              <a:off x="3686" y="2478"/>
              <a:ext cx="34" cy="33"/>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59" name="Text Box 142"/>
            <p:cNvSpPr txBox="1">
              <a:spLocks noChangeArrowheads="1"/>
            </p:cNvSpPr>
            <p:nvPr/>
          </p:nvSpPr>
          <p:spPr bwMode="auto">
            <a:xfrm>
              <a:off x="3509" y="2537"/>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1400" b="1"/>
                <a:t>MP</a:t>
              </a:r>
            </a:p>
          </p:txBody>
        </p:sp>
      </p:grpSp>
      <p:sp>
        <p:nvSpPr>
          <p:cNvPr id="10266" name="Text Box 151"/>
          <p:cNvSpPr txBox="1">
            <a:spLocks noChangeArrowheads="1"/>
          </p:cNvSpPr>
          <p:nvPr/>
        </p:nvSpPr>
        <p:spPr bwMode="auto">
          <a:xfrm>
            <a:off x="6740525" y="3068960"/>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a:t>MOVCON</a:t>
            </a:r>
          </a:p>
        </p:txBody>
      </p:sp>
      <p:grpSp>
        <p:nvGrpSpPr>
          <p:cNvPr id="10267" name="Group 153"/>
          <p:cNvGrpSpPr>
            <a:grpSpLocks/>
          </p:cNvGrpSpPr>
          <p:nvPr/>
        </p:nvGrpSpPr>
        <p:grpSpPr bwMode="auto">
          <a:xfrm>
            <a:off x="3933825" y="2133600"/>
            <a:ext cx="1401763" cy="892175"/>
            <a:chOff x="2064" y="1344"/>
            <a:chExt cx="883" cy="562"/>
          </a:xfrm>
        </p:grpSpPr>
        <p:grpSp>
          <p:nvGrpSpPr>
            <p:cNvPr id="10343" name="Group 154"/>
            <p:cNvGrpSpPr>
              <a:grpSpLocks/>
            </p:cNvGrpSpPr>
            <p:nvPr/>
          </p:nvGrpSpPr>
          <p:grpSpPr bwMode="auto">
            <a:xfrm>
              <a:off x="2064" y="1389"/>
              <a:ext cx="718" cy="517"/>
              <a:chOff x="269" y="2873"/>
              <a:chExt cx="815" cy="564"/>
            </a:xfrm>
          </p:grpSpPr>
          <p:grpSp>
            <p:nvGrpSpPr>
              <p:cNvPr id="10345" name="Group 155"/>
              <p:cNvGrpSpPr>
                <a:grpSpLocks/>
              </p:cNvGrpSpPr>
              <p:nvPr/>
            </p:nvGrpSpPr>
            <p:grpSpPr bwMode="auto">
              <a:xfrm>
                <a:off x="269" y="2969"/>
                <a:ext cx="815" cy="468"/>
                <a:chOff x="553" y="672"/>
                <a:chExt cx="815" cy="468"/>
              </a:xfrm>
            </p:grpSpPr>
            <p:sp>
              <p:nvSpPr>
                <p:cNvPr id="10353" name="Rectangle 156"/>
                <p:cNvSpPr>
                  <a:spLocks noChangeArrowheads="1"/>
                </p:cNvSpPr>
                <p:nvPr/>
              </p:nvSpPr>
              <p:spPr bwMode="auto">
                <a:xfrm>
                  <a:off x="768" y="672"/>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54" name="Text Box 157"/>
                <p:cNvSpPr txBox="1">
                  <a:spLocks noChangeArrowheads="1"/>
                </p:cNvSpPr>
                <p:nvPr/>
              </p:nvSpPr>
              <p:spPr bwMode="auto">
                <a:xfrm>
                  <a:off x="553" y="890"/>
                  <a:ext cx="25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200" b="1">
                      <a:cs typeface="Arial" charset="0"/>
                    </a:rPr>
                    <a:t>26</a:t>
                  </a:r>
                  <a:endParaRPr lang="de-AT" altLang="de-DE" sz="1800">
                    <a:cs typeface="Arial" charset="0"/>
                  </a:endParaRPr>
                </a:p>
              </p:txBody>
            </p:sp>
            <p:sp>
              <p:nvSpPr>
                <p:cNvPr id="10355" name="Text Box 158"/>
                <p:cNvSpPr txBox="1">
                  <a:spLocks noChangeArrowheads="1"/>
                </p:cNvSpPr>
                <p:nvPr/>
              </p:nvSpPr>
              <p:spPr bwMode="auto">
                <a:xfrm>
                  <a:off x="1237" y="888"/>
                  <a:ext cx="13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800">
                    <a:cs typeface="Arial" charset="0"/>
                  </a:endParaRPr>
                </a:p>
              </p:txBody>
            </p:sp>
          </p:grpSp>
          <p:grpSp>
            <p:nvGrpSpPr>
              <p:cNvPr id="10346" name="Group 159"/>
              <p:cNvGrpSpPr>
                <a:grpSpLocks/>
              </p:cNvGrpSpPr>
              <p:nvPr/>
            </p:nvGrpSpPr>
            <p:grpSpPr bwMode="auto">
              <a:xfrm>
                <a:off x="483" y="2969"/>
                <a:ext cx="528" cy="336"/>
                <a:chOff x="576" y="672"/>
                <a:chExt cx="528" cy="336"/>
              </a:xfrm>
            </p:grpSpPr>
            <p:sp>
              <p:nvSpPr>
                <p:cNvPr id="10351" name="Line 160"/>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52" name="Line 161"/>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347" name="AutoShape 162"/>
              <p:cNvSpPr>
                <a:spLocks noChangeArrowheads="1"/>
              </p:cNvSpPr>
              <p:nvPr/>
            </p:nvSpPr>
            <p:spPr bwMode="auto">
              <a:xfrm>
                <a:off x="677" y="3204"/>
                <a:ext cx="144" cy="96"/>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348" name="Group 163"/>
              <p:cNvGrpSpPr>
                <a:grpSpLocks/>
              </p:cNvGrpSpPr>
              <p:nvPr/>
            </p:nvGrpSpPr>
            <p:grpSpPr bwMode="auto">
              <a:xfrm>
                <a:off x="723" y="2873"/>
                <a:ext cx="48" cy="96"/>
                <a:chOff x="2688" y="768"/>
                <a:chExt cx="48" cy="96"/>
              </a:xfrm>
            </p:grpSpPr>
            <p:sp>
              <p:nvSpPr>
                <p:cNvPr id="10349" name="Line 164"/>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50" name="Line 165"/>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0344" name="Text Box 166"/>
            <p:cNvSpPr txBox="1">
              <a:spLocks noChangeArrowheads="1"/>
            </p:cNvSpPr>
            <p:nvPr/>
          </p:nvSpPr>
          <p:spPr bwMode="auto">
            <a:xfrm>
              <a:off x="2675" y="1344"/>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b="1"/>
                <a:t>(-)</a:t>
              </a:r>
            </a:p>
          </p:txBody>
        </p:sp>
      </p:grpSp>
      <p:sp>
        <p:nvSpPr>
          <p:cNvPr id="10268" name="Line 167"/>
          <p:cNvSpPr>
            <a:spLocks noChangeShapeType="1"/>
          </p:cNvSpPr>
          <p:nvPr/>
        </p:nvSpPr>
        <p:spPr bwMode="auto">
          <a:xfrm>
            <a:off x="4508500" y="1268413"/>
            <a:ext cx="0" cy="215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69" name="Text Box 168"/>
          <p:cNvSpPr txBox="1">
            <a:spLocks noChangeArrowheads="1"/>
          </p:cNvSpPr>
          <p:nvPr/>
        </p:nvSpPr>
        <p:spPr bwMode="auto">
          <a:xfrm>
            <a:off x="2662238" y="573405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0270" name="Line 170"/>
          <p:cNvSpPr>
            <a:spLocks noChangeShapeType="1"/>
          </p:cNvSpPr>
          <p:nvPr/>
        </p:nvSpPr>
        <p:spPr bwMode="auto">
          <a:xfrm flipH="1">
            <a:off x="4605133" y="2924175"/>
            <a:ext cx="9730" cy="12969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1" name="Line 171"/>
          <p:cNvSpPr>
            <a:spLocks noChangeShapeType="1"/>
          </p:cNvSpPr>
          <p:nvPr/>
        </p:nvSpPr>
        <p:spPr bwMode="auto">
          <a:xfrm>
            <a:off x="4614863" y="4221088"/>
            <a:ext cx="1444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2" name="Line 173"/>
          <p:cNvSpPr>
            <a:spLocks noChangeShapeType="1"/>
          </p:cNvSpPr>
          <p:nvPr/>
        </p:nvSpPr>
        <p:spPr bwMode="auto">
          <a:xfrm>
            <a:off x="4614863" y="3357563"/>
            <a:ext cx="1444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3" name="AutoShape 175"/>
          <p:cNvSpPr>
            <a:spLocks noChangeArrowheads="1"/>
          </p:cNvSpPr>
          <p:nvPr/>
        </p:nvSpPr>
        <p:spPr bwMode="auto">
          <a:xfrm>
            <a:off x="2963863" y="3449638"/>
            <a:ext cx="163512" cy="104775"/>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275" name="Group 177"/>
          <p:cNvGrpSpPr>
            <a:grpSpLocks/>
          </p:cNvGrpSpPr>
          <p:nvPr/>
        </p:nvGrpSpPr>
        <p:grpSpPr bwMode="auto">
          <a:xfrm>
            <a:off x="2921000" y="3116263"/>
            <a:ext cx="273050" cy="52387"/>
            <a:chOff x="1632" y="672"/>
            <a:chExt cx="240" cy="48"/>
          </a:xfrm>
        </p:grpSpPr>
        <p:sp>
          <p:nvSpPr>
            <p:cNvPr id="10340" name="Oval 178"/>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41" name="Oval 179"/>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42" name="Oval 180"/>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grpSp>
        <p:nvGrpSpPr>
          <p:cNvPr id="10276" name="Group 182"/>
          <p:cNvGrpSpPr>
            <a:grpSpLocks/>
          </p:cNvGrpSpPr>
          <p:nvPr/>
        </p:nvGrpSpPr>
        <p:grpSpPr bwMode="auto">
          <a:xfrm>
            <a:off x="2779713" y="4797425"/>
            <a:ext cx="1295400" cy="649288"/>
            <a:chOff x="1428" y="3339"/>
            <a:chExt cx="816" cy="409"/>
          </a:xfrm>
        </p:grpSpPr>
        <p:sp>
          <p:nvSpPr>
            <p:cNvPr id="10333" name="Rectangle 183"/>
            <p:cNvSpPr>
              <a:spLocks noChangeArrowheads="1"/>
            </p:cNvSpPr>
            <p:nvPr/>
          </p:nvSpPr>
          <p:spPr bwMode="auto">
            <a:xfrm>
              <a:off x="1428" y="3467"/>
              <a:ext cx="385" cy="223"/>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34" name="Text Box 184"/>
            <p:cNvSpPr txBox="1">
              <a:spLocks noChangeArrowheads="1"/>
            </p:cNvSpPr>
            <p:nvPr/>
          </p:nvSpPr>
          <p:spPr bwMode="auto">
            <a:xfrm>
              <a:off x="1776" y="3556"/>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400" b="1"/>
                <a:t>2</a:t>
              </a:r>
            </a:p>
          </p:txBody>
        </p:sp>
        <p:sp>
          <p:nvSpPr>
            <p:cNvPr id="10335" name="AutoShape 185"/>
            <p:cNvSpPr>
              <a:spLocks noChangeArrowheads="1"/>
            </p:cNvSpPr>
            <p:nvPr/>
          </p:nvSpPr>
          <p:spPr bwMode="auto">
            <a:xfrm>
              <a:off x="1563" y="3627"/>
              <a:ext cx="105" cy="63"/>
            </a:xfrm>
            <a:prstGeom prst="triangle">
              <a:avLst>
                <a:gd name="adj" fmla="val 50000"/>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36" name="Freeform 186"/>
            <p:cNvSpPr>
              <a:spLocks/>
            </p:cNvSpPr>
            <p:nvPr/>
          </p:nvSpPr>
          <p:spPr bwMode="auto">
            <a:xfrm>
              <a:off x="1491" y="3536"/>
              <a:ext cx="245" cy="64"/>
            </a:xfrm>
            <a:custGeom>
              <a:avLst/>
              <a:gdLst>
                <a:gd name="T0" fmla="*/ 0 w 288"/>
                <a:gd name="T1" fmla="*/ 5 h 144"/>
                <a:gd name="T2" fmla="*/ 0 w 288"/>
                <a:gd name="T3" fmla="*/ 0 h 144"/>
                <a:gd name="T4" fmla="*/ 76 w 288"/>
                <a:gd name="T5" fmla="*/ 0 h 144"/>
                <a:gd name="T6" fmla="*/ 76 w 288"/>
                <a:gd name="T7" fmla="*/ 5 h 144"/>
                <a:gd name="T8" fmla="*/ 76 w 288"/>
                <a:gd name="T9" fmla="*/ 0 h 144"/>
                <a:gd name="T10" fmla="*/ 151 w 288"/>
                <a:gd name="T11" fmla="*/ 0 h 144"/>
                <a:gd name="T12" fmla="*/ 151 w 288"/>
                <a:gd name="T13" fmla="*/ 5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44">
                  <a:moveTo>
                    <a:pt x="0" y="144"/>
                  </a:moveTo>
                  <a:lnTo>
                    <a:pt x="0" y="0"/>
                  </a:lnTo>
                  <a:lnTo>
                    <a:pt x="144" y="0"/>
                  </a:lnTo>
                  <a:lnTo>
                    <a:pt x="144" y="144"/>
                  </a:lnTo>
                  <a:lnTo>
                    <a:pt x="144" y="0"/>
                  </a:lnTo>
                  <a:lnTo>
                    <a:pt x="288" y="0"/>
                  </a:lnTo>
                  <a:lnTo>
                    <a:pt x="288" y="14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37" name="Line 187"/>
            <p:cNvSpPr>
              <a:spLocks noChangeShapeType="1"/>
            </p:cNvSpPr>
            <p:nvPr/>
          </p:nvSpPr>
          <p:spPr bwMode="auto">
            <a:xfrm>
              <a:off x="1614" y="3409"/>
              <a:ext cx="0" cy="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38" name="Text Box 188"/>
            <p:cNvSpPr txBox="1">
              <a:spLocks noChangeArrowheads="1"/>
            </p:cNvSpPr>
            <p:nvPr/>
          </p:nvSpPr>
          <p:spPr bwMode="auto">
            <a:xfrm>
              <a:off x="1765" y="3339"/>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b="1"/>
                <a:t>(-)</a:t>
              </a:r>
            </a:p>
          </p:txBody>
        </p:sp>
        <p:sp>
          <p:nvSpPr>
            <p:cNvPr id="10339" name="Text Box 189"/>
            <p:cNvSpPr txBox="1">
              <a:spLocks noChangeArrowheads="1"/>
            </p:cNvSpPr>
            <p:nvPr/>
          </p:nvSpPr>
          <p:spPr bwMode="auto">
            <a:xfrm>
              <a:off x="1927" y="3475"/>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de-AT" altLang="de-DE" sz="1400" b="1"/>
            </a:p>
          </p:txBody>
        </p:sp>
      </p:grpSp>
      <p:grpSp>
        <p:nvGrpSpPr>
          <p:cNvPr id="10277" name="Group 191"/>
          <p:cNvGrpSpPr>
            <a:grpSpLocks/>
          </p:cNvGrpSpPr>
          <p:nvPr/>
        </p:nvGrpSpPr>
        <p:grpSpPr bwMode="auto">
          <a:xfrm>
            <a:off x="2265363" y="5516563"/>
            <a:ext cx="1589087" cy="479425"/>
            <a:chOff x="1104" y="3810"/>
            <a:chExt cx="1001" cy="302"/>
          </a:xfrm>
        </p:grpSpPr>
        <p:sp>
          <p:nvSpPr>
            <p:cNvPr id="10319" name="Rectangle 192"/>
            <p:cNvSpPr>
              <a:spLocks noChangeArrowheads="1"/>
            </p:cNvSpPr>
            <p:nvPr/>
          </p:nvSpPr>
          <p:spPr bwMode="auto">
            <a:xfrm>
              <a:off x="1424" y="3843"/>
              <a:ext cx="393" cy="21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20" name="Text Box 193"/>
            <p:cNvSpPr txBox="1">
              <a:spLocks noChangeArrowheads="1"/>
            </p:cNvSpPr>
            <p:nvPr/>
          </p:nvSpPr>
          <p:spPr bwMode="auto">
            <a:xfrm>
              <a:off x="1104" y="3951"/>
              <a:ext cx="3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e-DE" altLang="de-DE" sz="1000" b="1"/>
                <a:t>IVECO</a:t>
              </a:r>
            </a:p>
          </p:txBody>
        </p:sp>
        <p:sp>
          <p:nvSpPr>
            <p:cNvPr id="10321" name="Text Box 194"/>
            <p:cNvSpPr txBox="1">
              <a:spLocks noChangeArrowheads="1"/>
            </p:cNvSpPr>
            <p:nvPr/>
          </p:nvSpPr>
          <p:spPr bwMode="auto">
            <a:xfrm>
              <a:off x="1771" y="3958"/>
              <a:ext cx="33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000" b="1"/>
                <a:t>AAB3</a:t>
              </a:r>
            </a:p>
          </p:txBody>
        </p:sp>
        <p:grpSp>
          <p:nvGrpSpPr>
            <p:cNvPr id="10322" name="Group 195"/>
            <p:cNvGrpSpPr>
              <a:grpSpLocks/>
            </p:cNvGrpSpPr>
            <p:nvPr/>
          </p:nvGrpSpPr>
          <p:grpSpPr bwMode="auto">
            <a:xfrm>
              <a:off x="1423" y="3844"/>
              <a:ext cx="393" cy="216"/>
              <a:chOff x="3072" y="2736"/>
              <a:chExt cx="528" cy="336"/>
            </a:xfrm>
          </p:grpSpPr>
          <p:sp>
            <p:nvSpPr>
              <p:cNvPr id="10327" name="Line 196"/>
              <p:cNvSpPr>
                <a:spLocks noChangeShapeType="1"/>
              </p:cNvSpPr>
              <p:nvPr/>
            </p:nvSpPr>
            <p:spPr bwMode="auto">
              <a:xfrm flipV="1">
                <a:off x="3072" y="2736"/>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0328" name="Group 197"/>
              <p:cNvGrpSpPr>
                <a:grpSpLocks/>
              </p:cNvGrpSpPr>
              <p:nvPr/>
            </p:nvGrpSpPr>
            <p:grpSpPr bwMode="auto">
              <a:xfrm>
                <a:off x="3168" y="2832"/>
                <a:ext cx="336" cy="172"/>
                <a:chOff x="1680" y="1124"/>
                <a:chExt cx="336" cy="172"/>
              </a:xfrm>
            </p:grpSpPr>
            <p:sp>
              <p:nvSpPr>
                <p:cNvPr id="10329" name="Oval 198"/>
                <p:cNvSpPr>
                  <a:spLocks noChangeArrowheads="1"/>
                </p:cNvSpPr>
                <p:nvPr/>
              </p:nvSpPr>
              <p:spPr bwMode="auto">
                <a:xfrm>
                  <a:off x="1704" y="1248"/>
                  <a:ext cx="48" cy="4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30" name="Oval 199"/>
                <p:cNvSpPr>
                  <a:spLocks noChangeArrowheads="1"/>
                </p:cNvSpPr>
                <p:nvPr/>
              </p:nvSpPr>
              <p:spPr bwMode="auto">
                <a:xfrm>
                  <a:off x="1824" y="1248"/>
                  <a:ext cx="48" cy="4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31" name="Oval 200"/>
                <p:cNvSpPr>
                  <a:spLocks noChangeArrowheads="1"/>
                </p:cNvSpPr>
                <p:nvPr/>
              </p:nvSpPr>
              <p:spPr bwMode="auto">
                <a:xfrm>
                  <a:off x="1946" y="1248"/>
                  <a:ext cx="48" cy="4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32" name="AutoShape 201"/>
                <p:cNvSpPr>
                  <a:spLocks noChangeArrowheads="1"/>
                </p:cNvSpPr>
                <p:nvPr/>
              </p:nvSpPr>
              <p:spPr bwMode="auto">
                <a:xfrm>
                  <a:off x="1680" y="1124"/>
                  <a:ext cx="336" cy="124"/>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grpSp>
        <p:grpSp>
          <p:nvGrpSpPr>
            <p:cNvPr id="10323" name="Group 202"/>
            <p:cNvGrpSpPr>
              <a:grpSpLocks/>
            </p:cNvGrpSpPr>
            <p:nvPr/>
          </p:nvGrpSpPr>
          <p:grpSpPr bwMode="auto">
            <a:xfrm>
              <a:off x="1528" y="3810"/>
              <a:ext cx="179" cy="31"/>
              <a:chOff x="1632" y="672"/>
              <a:chExt cx="240" cy="48"/>
            </a:xfrm>
          </p:grpSpPr>
          <p:sp>
            <p:nvSpPr>
              <p:cNvPr id="10324" name="Oval 203"/>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25" name="Oval 204"/>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26" name="Oval 205"/>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grpSp>
      <p:grpSp>
        <p:nvGrpSpPr>
          <p:cNvPr id="10278" name="Group 206"/>
          <p:cNvGrpSpPr>
            <a:grpSpLocks/>
          </p:cNvGrpSpPr>
          <p:nvPr/>
        </p:nvGrpSpPr>
        <p:grpSpPr bwMode="auto">
          <a:xfrm>
            <a:off x="1123950" y="6011863"/>
            <a:ext cx="906463" cy="585787"/>
            <a:chOff x="1347" y="2349"/>
            <a:chExt cx="571" cy="369"/>
          </a:xfrm>
        </p:grpSpPr>
        <p:grpSp>
          <p:nvGrpSpPr>
            <p:cNvPr id="10311" name="Group 207"/>
            <p:cNvGrpSpPr>
              <a:grpSpLocks/>
            </p:cNvGrpSpPr>
            <p:nvPr/>
          </p:nvGrpSpPr>
          <p:grpSpPr bwMode="auto">
            <a:xfrm>
              <a:off x="1347" y="2349"/>
              <a:ext cx="571" cy="369"/>
              <a:chOff x="484" y="1480"/>
              <a:chExt cx="536" cy="369"/>
            </a:xfrm>
          </p:grpSpPr>
          <p:grpSp>
            <p:nvGrpSpPr>
              <p:cNvPr id="10313" name="Group 208"/>
              <p:cNvGrpSpPr>
                <a:grpSpLocks/>
              </p:cNvGrpSpPr>
              <p:nvPr/>
            </p:nvGrpSpPr>
            <p:grpSpPr bwMode="auto">
              <a:xfrm>
                <a:off x="484" y="1532"/>
                <a:ext cx="536" cy="317"/>
                <a:chOff x="1410" y="2453"/>
                <a:chExt cx="781" cy="481"/>
              </a:xfrm>
            </p:grpSpPr>
            <p:sp>
              <p:nvSpPr>
                <p:cNvPr id="10316" name="Rectangle 209"/>
                <p:cNvSpPr>
                  <a:spLocks noChangeArrowheads="1"/>
                </p:cNvSpPr>
                <p:nvPr/>
              </p:nvSpPr>
              <p:spPr bwMode="auto">
                <a:xfrm>
                  <a:off x="1504" y="2453"/>
                  <a:ext cx="528" cy="336"/>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AT" altLang="de-DE" sz="1400" b="1">
                      <a:cs typeface="Arial" charset="0"/>
                    </a:rPr>
                    <a:t>EOD</a:t>
                  </a:r>
                </a:p>
              </p:txBody>
            </p:sp>
            <p:sp>
              <p:nvSpPr>
                <p:cNvPr id="10317" name="Text Box 210"/>
                <p:cNvSpPr txBox="1">
                  <a:spLocks noChangeArrowheads="1"/>
                </p:cNvSpPr>
                <p:nvPr/>
              </p:nvSpPr>
              <p:spPr bwMode="auto">
                <a:xfrm>
                  <a:off x="1410" y="2671"/>
                  <a:ext cx="158"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cs typeface="Arial" charset="0"/>
                  </a:endParaRPr>
                </a:p>
              </p:txBody>
            </p:sp>
            <p:sp>
              <p:nvSpPr>
                <p:cNvPr id="10318" name="Text Box 211"/>
                <p:cNvSpPr txBox="1">
                  <a:spLocks noChangeArrowheads="1"/>
                </p:cNvSpPr>
                <p:nvPr/>
              </p:nvSpPr>
              <p:spPr bwMode="auto">
                <a:xfrm>
                  <a:off x="1996" y="2667"/>
                  <a:ext cx="195"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 </a:t>
                  </a:r>
                </a:p>
              </p:txBody>
            </p:sp>
          </p:grpSp>
          <p:sp>
            <p:nvSpPr>
              <p:cNvPr id="10314" name="Oval 212"/>
              <p:cNvSpPr>
                <a:spLocks noChangeArrowheads="1"/>
              </p:cNvSpPr>
              <p:nvPr/>
            </p:nvSpPr>
            <p:spPr bwMode="auto">
              <a:xfrm>
                <a:off x="668" y="1480"/>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15" name="Oval 213"/>
              <p:cNvSpPr>
                <a:spLocks noChangeArrowheads="1"/>
              </p:cNvSpPr>
              <p:nvPr/>
            </p:nvSpPr>
            <p:spPr bwMode="auto">
              <a:xfrm>
                <a:off x="745" y="1480"/>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sp>
          <p:nvSpPr>
            <p:cNvPr id="10312" name="Text Box 214"/>
            <p:cNvSpPr txBox="1">
              <a:spLocks noChangeArrowheads="1"/>
            </p:cNvSpPr>
            <p:nvPr/>
          </p:nvSpPr>
          <p:spPr bwMode="auto">
            <a:xfrm>
              <a:off x="1762" y="2478"/>
              <a:ext cx="1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400" b="1"/>
                <a:t>2</a:t>
              </a:r>
            </a:p>
          </p:txBody>
        </p:sp>
      </p:grpSp>
      <p:grpSp>
        <p:nvGrpSpPr>
          <p:cNvPr id="10279" name="Group 237"/>
          <p:cNvGrpSpPr>
            <a:grpSpLocks/>
          </p:cNvGrpSpPr>
          <p:nvPr/>
        </p:nvGrpSpPr>
        <p:grpSpPr bwMode="auto">
          <a:xfrm>
            <a:off x="827088" y="5445125"/>
            <a:ext cx="1223962" cy="569913"/>
            <a:chOff x="198" y="3430"/>
            <a:chExt cx="771" cy="359"/>
          </a:xfrm>
        </p:grpSpPr>
        <p:grpSp>
          <p:nvGrpSpPr>
            <p:cNvPr id="10303" name="Group 215"/>
            <p:cNvGrpSpPr>
              <a:grpSpLocks/>
            </p:cNvGrpSpPr>
            <p:nvPr/>
          </p:nvGrpSpPr>
          <p:grpSpPr bwMode="auto">
            <a:xfrm>
              <a:off x="453" y="3430"/>
              <a:ext cx="516" cy="359"/>
              <a:chOff x="520" y="3661"/>
              <a:chExt cx="516" cy="359"/>
            </a:xfrm>
          </p:grpSpPr>
          <p:sp>
            <p:nvSpPr>
              <p:cNvPr id="10305" name="Rectangle 216"/>
              <p:cNvSpPr>
                <a:spLocks noChangeArrowheads="1"/>
              </p:cNvSpPr>
              <p:nvPr/>
            </p:nvSpPr>
            <p:spPr bwMode="auto">
              <a:xfrm>
                <a:off x="521" y="3725"/>
                <a:ext cx="383" cy="218"/>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06" name="Text Box 217"/>
              <p:cNvSpPr txBox="1">
                <a:spLocks noChangeArrowheads="1"/>
              </p:cNvSpPr>
              <p:nvPr/>
            </p:nvSpPr>
            <p:spPr bwMode="auto">
              <a:xfrm>
                <a:off x="867" y="384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b="1">
                    <a:cs typeface="Arial" charset="0"/>
                  </a:rPr>
                  <a:t>6</a:t>
                </a:r>
              </a:p>
            </p:txBody>
          </p:sp>
          <p:grpSp>
            <p:nvGrpSpPr>
              <p:cNvPr id="10307" name="Group 218"/>
              <p:cNvGrpSpPr>
                <a:grpSpLocks/>
              </p:cNvGrpSpPr>
              <p:nvPr/>
            </p:nvGrpSpPr>
            <p:grpSpPr bwMode="auto">
              <a:xfrm>
                <a:off x="520" y="3727"/>
                <a:ext cx="383" cy="218"/>
                <a:chOff x="576" y="672"/>
                <a:chExt cx="528" cy="336"/>
              </a:xfrm>
            </p:grpSpPr>
            <p:sp>
              <p:nvSpPr>
                <p:cNvPr id="10309" name="Line 219"/>
                <p:cNvSpPr>
                  <a:spLocks noChangeShapeType="1"/>
                </p:cNvSpPr>
                <p:nvPr/>
              </p:nvSpPr>
              <p:spPr bwMode="auto">
                <a:xfrm>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10" name="Line 220"/>
                <p:cNvSpPr>
                  <a:spLocks noChangeShapeType="1"/>
                </p:cNvSpPr>
                <p:nvPr/>
              </p:nvSpPr>
              <p:spPr bwMode="auto">
                <a:xfrm flipV="1">
                  <a:off x="576" y="672"/>
                  <a:ext cx="528"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308" name="Line 221"/>
              <p:cNvSpPr>
                <a:spLocks noChangeShapeType="1"/>
              </p:cNvSpPr>
              <p:nvPr/>
            </p:nvSpPr>
            <p:spPr bwMode="auto">
              <a:xfrm>
                <a:off x="709" y="3661"/>
                <a:ext cx="0" cy="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304" name="Text Box 222"/>
            <p:cNvSpPr txBox="1">
              <a:spLocks noChangeArrowheads="1"/>
            </p:cNvSpPr>
            <p:nvPr/>
          </p:nvSpPr>
          <p:spPr bwMode="auto">
            <a:xfrm>
              <a:off x="198" y="3587"/>
              <a:ext cx="3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200" b="1"/>
                <a:t>LKp</a:t>
              </a:r>
            </a:p>
          </p:txBody>
        </p:sp>
      </p:grpSp>
      <p:sp>
        <p:nvSpPr>
          <p:cNvPr id="10280" name="Text Box 223"/>
          <p:cNvSpPr txBox="1">
            <a:spLocks noChangeArrowheads="1"/>
          </p:cNvSpPr>
          <p:nvPr/>
        </p:nvSpPr>
        <p:spPr bwMode="auto">
          <a:xfrm>
            <a:off x="1778000" y="5392738"/>
            <a:ext cx="360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1200" b="1"/>
              <a:t>(-)</a:t>
            </a:r>
          </a:p>
        </p:txBody>
      </p:sp>
      <p:grpSp>
        <p:nvGrpSpPr>
          <p:cNvPr id="10281" name="Group 224"/>
          <p:cNvGrpSpPr>
            <a:grpSpLocks/>
          </p:cNvGrpSpPr>
          <p:nvPr/>
        </p:nvGrpSpPr>
        <p:grpSpPr bwMode="auto">
          <a:xfrm>
            <a:off x="4000500" y="3335338"/>
            <a:ext cx="677863" cy="665162"/>
            <a:chOff x="1906" y="3211"/>
            <a:chExt cx="632" cy="608"/>
          </a:xfrm>
        </p:grpSpPr>
        <p:grpSp>
          <p:nvGrpSpPr>
            <p:cNvPr id="10292" name="Group 225"/>
            <p:cNvGrpSpPr>
              <a:grpSpLocks/>
            </p:cNvGrpSpPr>
            <p:nvPr/>
          </p:nvGrpSpPr>
          <p:grpSpPr bwMode="auto">
            <a:xfrm>
              <a:off x="1906" y="3249"/>
              <a:ext cx="528" cy="570"/>
              <a:chOff x="2374" y="572"/>
              <a:chExt cx="588" cy="634"/>
            </a:xfrm>
          </p:grpSpPr>
          <p:grpSp>
            <p:nvGrpSpPr>
              <p:cNvPr id="10294" name="Group 226"/>
              <p:cNvGrpSpPr>
                <a:grpSpLocks/>
              </p:cNvGrpSpPr>
              <p:nvPr/>
            </p:nvGrpSpPr>
            <p:grpSpPr bwMode="auto">
              <a:xfrm>
                <a:off x="2374" y="572"/>
                <a:ext cx="588" cy="634"/>
                <a:chOff x="406" y="1699"/>
                <a:chExt cx="588" cy="634"/>
              </a:xfrm>
            </p:grpSpPr>
            <p:grpSp>
              <p:nvGrpSpPr>
                <p:cNvPr id="10296" name="Group 227"/>
                <p:cNvGrpSpPr>
                  <a:grpSpLocks/>
                </p:cNvGrpSpPr>
                <p:nvPr/>
              </p:nvGrpSpPr>
              <p:grpSpPr bwMode="auto">
                <a:xfrm>
                  <a:off x="406" y="1776"/>
                  <a:ext cx="588" cy="557"/>
                  <a:chOff x="400" y="1776"/>
                  <a:chExt cx="588" cy="557"/>
                </a:xfrm>
              </p:grpSpPr>
              <p:sp>
                <p:nvSpPr>
                  <p:cNvPr id="10300" name="AutoShape 228"/>
                  <p:cNvSpPr>
                    <a:spLocks noChangeArrowheads="1"/>
                  </p:cNvSpPr>
                  <p:nvPr/>
                </p:nvSpPr>
                <p:spPr bwMode="auto">
                  <a:xfrm>
                    <a:off x="432" y="1776"/>
                    <a:ext cx="528" cy="528"/>
                  </a:xfrm>
                  <a:prstGeom prst="diamond">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301" name="Text Box 229"/>
                  <p:cNvSpPr txBox="1">
                    <a:spLocks noChangeArrowheads="1"/>
                  </p:cNvSpPr>
                  <p:nvPr/>
                </p:nvSpPr>
                <p:spPr bwMode="auto">
                  <a:xfrm>
                    <a:off x="400" y="2054"/>
                    <a:ext cx="191"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endParaRPr lang="de-DE" altLang="de-DE" sz="1200" b="1"/>
                  </a:p>
                </p:txBody>
              </p:sp>
              <p:sp>
                <p:nvSpPr>
                  <p:cNvPr id="10302" name="Text Box 230"/>
                  <p:cNvSpPr txBox="1">
                    <a:spLocks noChangeArrowheads="1"/>
                  </p:cNvSpPr>
                  <p:nvPr/>
                </p:nvSpPr>
                <p:spPr bwMode="auto">
                  <a:xfrm>
                    <a:off x="797" y="2054"/>
                    <a:ext cx="191"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200" b="1"/>
                  </a:p>
                </p:txBody>
              </p:sp>
            </p:grpSp>
            <p:grpSp>
              <p:nvGrpSpPr>
                <p:cNvPr id="10297" name="Group 231"/>
                <p:cNvGrpSpPr>
                  <a:grpSpLocks/>
                </p:cNvGrpSpPr>
                <p:nvPr/>
              </p:nvGrpSpPr>
              <p:grpSpPr bwMode="auto">
                <a:xfrm>
                  <a:off x="677" y="1699"/>
                  <a:ext cx="48" cy="96"/>
                  <a:chOff x="2688" y="768"/>
                  <a:chExt cx="48" cy="96"/>
                </a:xfrm>
              </p:grpSpPr>
              <p:sp>
                <p:nvSpPr>
                  <p:cNvPr id="10298" name="Line 232"/>
                  <p:cNvSpPr>
                    <a:spLocks noChangeShapeType="1"/>
                  </p:cNvSpPr>
                  <p:nvPr/>
                </p:nvSpPr>
                <p:spPr bwMode="auto">
                  <a:xfrm>
                    <a:off x="2688"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99" name="Line 233"/>
                  <p:cNvSpPr>
                    <a:spLocks noChangeShapeType="1"/>
                  </p:cNvSpPr>
                  <p:nvPr/>
                </p:nvSpPr>
                <p:spPr bwMode="auto">
                  <a:xfrm>
                    <a:off x="2736" y="768"/>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10295" name="Text Box 234"/>
              <p:cNvSpPr txBox="1">
                <a:spLocks noChangeArrowheads="1"/>
              </p:cNvSpPr>
              <p:nvPr/>
            </p:nvSpPr>
            <p:spPr bwMode="auto">
              <a:xfrm>
                <a:off x="2425" y="812"/>
                <a:ext cx="5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AT" altLang="de-DE" sz="900" b="1"/>
                  <a:t>HNF</a:t>
                </a:r>
              </a:p>
            </p:txBody>
          </p:sp>
        </p:grpSp>
        <p:sp>
          <p:nvSpPr>
            <p:cNvPr id="10293" name="Text Box 235"/>
            <p:cNvSpPr txBox="1">
              <a:spLocks noChangeArrowheads="1"/>
            </p:cNvSpPr>
            <p:nvPr/>
          </p:nvSpPr>
          <p:spPr bwMode="auto">
            <a:xfrm>
              <a:off x="2266" y="3211"/>
              <a:ext cx="272"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b="1"/>
                <a:t>(-)</a:t>
              </a:r>
            </a:p>
          </p:txBody>
        </p:sp>
      </p:grpSp>
      <p:sp>
        <p:nvSpPr>
          <p:cNvPr id="10282" name="Rectangle 236"/>
          <p:cNvSpPr>
            <a:spLocks noChangeArrowheads="1"/>
          </p:cNvSpPr>
          <p:nvPr/>
        </p:nvSpPr>
        <p:spPr bwMode="auto">
          <a:xfrm>
            <a:off x="3995936" y="2133600"/>
            <a:ext cx="1809552" cy="28670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nvGrpSpPr>
          <p:cNvPr id="10283" name="Group 271"/>
          <p:cNvGrpSpPr>
            <a:grpSpLocks/>
          </p:cNvGrpSpPr>
          <p:nvPr/>
        </p:nvGrpSpPr>
        <p:grpSpPr bwMode="auto">
          <a:xfrm>
            <a:off x="6030920" y="3640166"/>
            <a:ext cx="1325564" cy="515938"/>
            <a:chOff x="3476" y="2792"/>
            <a:chExt cx="835" cy="325"/>
          </a:xfrm>
        </p:grpSpPr>
        <p:sp>
          <p:nvSpPr>
            <p:cNvPr id="10284" name="Text Box 257"/>
            <p:cNvSpPr txBox="1">
              <a:spLocks noChangeArrowheads="1"/>
            </p:cNvSpPr>
            <p:nvPr/>
          </p:nvSpPr>
          <p:spPr bwMode="auto">
            <a:xfrm>
              <a:off x="3833" y="2952"/>
              <a:ext cx="47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100" b="1" dirty="0" smtClean="0"/>
                <a:t>SignBn2</a:t>
              </a:r>
              <a:endParaRPr lang="de-DE" altLang="de-DE" sz="1100" b="1" dirty="0"/>
            </a:p>
          </p:txBody>
        </p:sp>
        <p:grpSp>
          <p:nvGrpSpPr>
            <p:cNvPr id="10285" name="Group 270"/>
            <p:cNvGrpSpPr>
              <a:grpSpLocks/>
            </p:cNvGrpSpPr>
            <p:nvPr/>
          </p:nvGrpSpPr>
          <p:grpSpPr bwMode="auto">
            <a:xfrm>
              <a:off x="3476" y="2840"/>
              <a:ext cx="408" cy="227"/>
              <a:chOff x="4334" y="2873"/>
              <a:chExt cx="427" cy="255"/>
            </a:xfrm>
          </p:grpSpPr>
          <p:sp>
            <p:nvSpPr>
              <p:cNvPr id="10290" name="Rectangle 255"/>
              <p:cNvSpPr>
                <a:spLocks noChangeArrowheads="1"/>
              </p:cNvSpPr>
              <p:nvPr/>
            </p:nvSpPr>
            <p:spPr bwMode="auto">
              <a:xfrm>
                <a:off x="4334" y="2873"/>
                <a:ext cx="424" cy="255"/>
              </a:xfrm>
              <a:prstGeom prst="rect">
                <a:avLst/>
              </a:prstGeom>
              <a:solidFill>
                <a:srgbClr val="33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291" name="Freeform 261"/>
              <p:cNvSpPr>
                <a:spLocks/>
              </p:cNvSpPr>
              <p:nvPr/>
            </p:nvSpPr>
            <p:spPr bwMode="auto">
              <a:xfrm>
                <a:off x="4338" y="2873"/>
                <a:ext cx="423" cy="255"/>
              </a:xfrm>
              <a:custGeom>
                <a:avLst/>
                <a:gdLst>
                  <a:gd name="T0" fmla="*/ 0 w 480"/>
                  <a:gd name="T1" fmla="*/ 0 h 288"/>
                  <a:gd name="T2" fmla="*/ 145 w 480"/>
                  <a:gd name="T3" fmla="*/ 119 h 288"/>
                  <a:gd name="T4" fmla="*/ 145 w 480"/>
                  <a:gd name="T5" fmla="*/ 58 h 288"/>
                  <a:gd name="T6" fmla="*/ 290 w 480"/>
                  <a:gd name="T7" fmla="*/ 177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88">
                    <a:moveTo>
                      <a:pt x="0" y="0"/>
                    </a:moveTo>
                    <a:lnTo>
                      <a:pt x="240" y="192"/>
                    </a:lnTo>
                    <a:lnTo>
                      <a:pt x="240" y="96"/>
                    </a:lnTo>
                    <a:lnTo>
                      <a:pt x="480" y="28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0286" name="Group 265"/>
            <p:cNvGrpSpPr>
              <a:grpSpLocks/>
            </p:cNvGrpSpPr>
            <p:nvPr/>
          </p:nvGrpSpPr>
          <p:grpSpPr bwMode="auto">
            <a:xfrm>
              <a:off x="3600" y="2792"/>
              <a:ext cx="172" cy="33"/>
              <a:chOff x="1632" y="672"/>
              <a:chExt cx="240" cy="48"/>
            </a:xfrm>
          </p:grpSpPr>
          <p:sp>
            <p:nvSpPr>
              <p:cNvPr id="10287" name="Oval 266"/>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288" name="Oval 267"/>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sp>
            <p:nvSpPr>
              <p:cNvPr id="10289" name="Oval 268"/>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200" b="1">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DE" altLang="de-DE" sz="1400"/>
              </a:p>
            </p:txBody>
          </p:sp>
        </p:grpSp>
      </p:grpSp>
      <p:grpSp>
        <p:nvGrpSpPr>
          <p:cNvPr id="216" name="Group 143"/>
          <p:cNvGrpSpPr>
            <a:grpSpLocks/>
          </p:cNvGrpSpPr>
          <p:nvPr/>
        </p:nvGrpSpPr>
        <p:grpSpPr bwMode="auto">
          <a:xfrm>
            <a:off x="6084763" y="4437112"/>
            <a:ext cx="608013" cy="420688"/>
            <a:chOff x="4533" y="3481"/>
            <a:chExt cx="383" cy="265"/>
          </a:xfrm>
        </p:grpSpPr>
        <p:sp>
          <p:nvSpPr>
            <p:cNvPr id="217" name="Rectangle 144"/>
            <p:cNvSpPr>
              <a:spLocks noChangeArrowheads="1"/>
            </p:cNvSpPr>
            <p:nvPr/>
          </p:nvSpPr>
          <p:spPr bwMode="auto">
            <a:xfrm>
              <a:off x="4533" y="3528"/>
              <a:ext cx="383" cy="218"/>
            </a:xfrm>
            <a:prstGeom prst="rect">
              <a:avLst/>
            </a:prstGeom>
            <a:solidFill>
              <a:srgbClr val="92D05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218" name="Group 145"/>
            <p:cNvGrpSpPr>
              <a:grpSpLocks/>
            </p:cNvGrpSpPr>
            <p:nvPr/>
          </p:nvGrpSpPr>
          <p:grpSpPr bwMode="auto">
            <a:xfrm>
              <a:off x="4626" y="3481"/>
              <a:ext cx="172" cy="33"/>
              <a:chOff x="1632" y="672"/>
              <a:chExt cx="240" cy="48"/>
            </a:xfrm>
          </p:grpSpPr>
          <p:sp>
            <p:nvSpPr>
              <p:cNvPr id="220" name="Oval 146"/>
              <p:cNvSpPr>
                <a:spLocks noChangeArrowheads="1"/>
              </p:cNvSpPr>
              <p:nvPr/>
            </p:nvSpPr>
            <p:spPr bwMode="auto">
              <a:xfrm>
                <a:off x="1632"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1" name="Oval 147"/>
              <p:cNvSpPr>
                <a:spLocks noChangeArrowheads="1"/>
              </p:cNvSpPr>
              <p:nvPr/>
            </p:nvSpPr>
            <p:spPr bwMode="auto">
              <a:xfrm>
                <a:off x="1728"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22" name="Oval 148"/>
              <p:cNvSpPr>
                <a:spLocks noChangeArrowheads="1"/>
              </p:cNvSpPr>
              <p:nvPr/>
            </p:nvSpPr>
            <p:spPr bwMode="auto">
              <a:xfrm>
                <a:off x="1824" y="672"/>
                <a:ext cx="48" cy="48"/>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sp>
          <p:nvSpPr>
            <p:cNvPr id="219" name="Text Box 149"/>
            <p:cNvSpPr txBox="1">
              <a:spLocks noChangeArrowheads="1"/>
            </p:cNvSpPr>
            <p:nvPr/>
          </p:nvSpPr>
          <p:spPr bwMode="auto">
            <a:xfrm>
              <a:off x="4572" y="3540"/>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ltLang="de-DE" sz="1400" b="1"/>
                <a:t>RP</a:t>
              </a:r>
            </a:p>
          </p:txBody>
        </p:sp>
      </p:grpSp>
      <p:sp>
        <p:nvSpPr>
          <p:cNvPr id="223" name="Text Box 150"/>
          <p:cNvSpPr txBox="1">
            <a:spLocks noChangeArrowheads="1"/>
          </p:cNvSpPr>
          <p:nvPr/>
        </p:nvSpPr>
        <p:spPr bwMode="auto">
          <a:xfrm>
            <a:off x="6803901" y="4365104"/>
            <a:ext cx="2160587"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AT" altLang="de-DE" sz="1400" dirty="0" err="1" smtClean="0"/>
              <a:t>Refugees</a:t>
            </a:r>
            <a:r>
              <a:rPr lang="de-AT" altLang="de-DE" sz="1400" dirty="0" smtClean="0"/>
              <a:t>, </a:t>
            </a:r>
          </a:p>
          <a:p>
            <a:pPr>
              <a:spcBef>
                <a:spcPct val="50000"/>
              </a:spcBef>
            </a:pPr>
            <a:r>
              <a:rPr lang="de-AT" altLang="de-DE" sz="1400" dirty="0" err="1" smtClean="0"/>
              <a:t>Role</a:t>
            </a:r>
            <a:r>
              <a:rPr lang="de-AT" altLang="de-DE" sz="1400" dirty="0" smtClean="0"/>
              <a:t> Player</a:t>
            </a:r>
            <a:endParaRPr lang="de-AT" altLang="de-DE" sz="1400" dirty="0"/>
          </a:p>
        </p:txBody>
      </p:sp>
      <p:grpSp>
        <p:nvGrpSpPr>
          <p:cNvPr id="224" name="Group 555"/>
          <p:cNvGrpSpPr>
            <a:grpSpLocks/>
          </p:cNvGrpSpPr>
          <p:nvPr/>
        </p:nvGrpSpPr>
        <p:grpSpPr bwMode="auto">
          <a:xfrm>
            <a:off x="2914981" y="3321928"/>
            <a:ext cx="298103" cy="96391"/>
            <a:chOff x="1037" y="3736"/>
            <a:chExt cx="205" cy="66"/>
          </a:xfrm>
        </p:grpSpPr>
        <p:sp>
          <p:nvSpPr>
            <p:cNvPr id="225" name="Line 548"/>
            <p:cNvSpPr>
              <a:spLocks noChangeShapeType="1"/>
            </p:cNvSpPr>
            <p:nvPr/>
          </p:nvSpPr>
          <p:spPr bwMode="auto">
            <a:xfrm>
              <a:off x="1038" y="373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b="1"/>
            </a:p>
          </p:txBody>
        </p:sp>
        <p:grpSp>
          <p:nvGrpSpPr>
            <p:cNvPr id="226" name="Group 551"/>
            <p:cNvGrpSpPr>
              <a:grpSpLocks/>
            </p:cNvGrpSpPr>
            <p:nvPr/>
          </p:nvGrpSpPr>
          <p:grpSpPr bwMode="auto">
            <a:xfrm>
              <a:off x="1037" y="3738"/>
              <a:ext cx="77" cy="64"/>
              <a:chOff x="576" y="3738"/>
              <a:chExt cx="144" cy="84"/>
            </a:xfrm>
          </p:grpSpPr>
          <p:sp>
            <p:nvSpPr>
              <p:cNvPr id="230" name="Line 549"/>
              <p:cNvSpPr>
                <a:spLocks noChangeShapeType="1"/>
              </p:cNvSpPr>
              <p:nvPr/>
            </p:nvSpPr>
            <p:spPr bwMode="auto">
              <a:xfrm flipH="1">
                <a:off x="576" y="3738"/>
                <a:ext cx="72" cy="7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b="1"/>
              </a:p>
            </p:txBody>
          </p:sp>
          <p:sp>
            <p:nvSpPr>
              <p:cNvPr id="231" name="Line 550"/>
              <p:cNvSpPr>
                <a:spLocks noChangeShapeType="1"/>
              </p:cNvSpPr>
              <p:nvPr/>
            </p:nvSpPr>
            <p:spPr bwMode="auto">
              <a:xfrm>
                <a:off x="648" y="3738"/>
                <a:ext cx="72" cy="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b="1"/>
              </a:p>
            </p:txBody>
          </p:sp>
        </p:grpSp>
        <p:grpSp>
          <p:nvGrpSpPr>
            <p:cNvPr id="227" name="Group 552"/>
            <p:cNvGrpSpPr>
              <a:grpSpLocks/>
            </p:cNvGrpSpPr>
            <p:nvPr/>
          </p:nvGrpSpPr>
          <p:grpSpPr bwMode="auto">
            <a:xfrm>
              <a:off x="1150" y="3736"/>
              <a:ext cx="77" cy="64"/>
              <a:chOff x="576" y="3738"/>
              <a:chExt cx="144" cy="84"/>
            </a:xfrm>
          </p:grpSpPr>
          <p:sp>
            <p:nvSpPr>
              <p:cNvPr id="228" name="Line 553"/>
              <p:cNvSpPr>
                <a:spLocks noChangeShapeType="1"/>
              </p:cNvSpPr>
              <p:nvPr/>
            </p:nvSpPr>
            <p:spPr bwMode="auto">
              <a:xfrm flipH="1">
                <a:off x="576" y="3738"/>
                <a:ext cx="72" cy="7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b="1"/>
              </a:p>
            </p:txBody>
          </p:sp>
          <p:sp>
            <p:nvSpPr>
              <p:cNvPr id="229" name="Line 554"/>
              <p:cNvSpPr>
                <a:spLocks noChangeShapeType="1"/>
              </p:cNvSpPr>
              <p:nvPr/>
            </p:nvSpPr>
            <p:spPr bwMode="auto">
              <a:xfrm>
                <a:off x="648" y="3738"/>
                <a:ext cx="72" cy="8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b="1"/>
              </a:p>
            </p:txBody>
          </p:sp>
        </p:grpSp>
      </p:grpSp>
      <p:sp>
        <p:nvSpPr>
          <p:cNvPr id="232" name="Rectangle 4"/>
          <p:cNvSpPr>
            <a:spLocks noGrp="1" noChangeArrowheads="1"/>
          </p:cNvSpPr>
          <p:nvPr>
            <p:ph type="title"/>
          </p:nvPr>
        </p:nvSpPr>
        <p:spPr>
          <a:xfrm>
            <a:off x="827609" y="188913"/>
            <a:ext cx="8208887" cy="720725"/>
          </a:xfrm>
        </p:spPr>
        <p:txBody>
          <a:bodyPr/>
          <a:lstStyle/>
          <a:p>
            <a:r>
              <a:rPr lang="de-AT" altLang="de-DE" sz="2400" dirty="0" smtClean="0"/>
              <a:t>EXERCISE                  ORGANISATION </a:t>
            </a:r>
            <a:endParaRPr lang="de-AT" altLang="de-DE" sz="2400" dirty="0"/>
          </a:p>
        </p:txBody>
      </p:sp>
    </p:spTree>
    <p:extLst>
      <p:ext uri="{BB962C8B-B14F-4D97-AF65-F5344CB8AC3E}">
        <p14:creationId xmlns:p14="http://schemas.microsoft.com/office/powerpoint/2010/main" val="1475556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a:xfrm>
            <a:off x="179388" y="1916832"/>
            <a:ext cx="8713787" cy="4032448"/>
          </a:xfrm>
          <a:solidFill>
            <a:schemeClr val="bg1"/>
          </a:solidFill>
        </p:spPr>
        <p:txBody>
          <a:bodyPr/>
          <a:lstStyle/>
          <a:p>
            <a:pPr>
              <a:lnSpc>
                <a:spcPct val="115000"/>
              </a:lnSpc>
              <a:buFontTx/>
              <a:buNone/>
            </a:pPr>
            <a:r>
              <a:rPr lang="en-GB" altLang="de-DE" b="1" dirty="0"/>
              <a:t>(+)6MINFBDE</a:t>
            </a:r>
            <a:r>
              <a:rPr lang="en-GB" altLang="de-DE" dirty="0"/>
              <a:t> </a:t>
            </a:r>
            <a:r>
              <a:rPr lang="en-GB" altLang="de-DE" dirty="0" smtClean="0"/>
              <a:t>is to conduct a </a:t>
            </a:r>
            <a:r>
              <a:rPr lang="en-GB" altLang="de-DE" b="1" dirty="0" smtClean="0"/>
              <a:t>stabilization </a:t>
            </a:r>
            <a:r>
              <a:rPr lang="en-GB" altLang="de-DE" b="1" dirty="0"/>
              <a:t>operation</a:t>
            </a:r>
            <a:r>
              <a:rPr lang="en-GB" altLang="de-DE" dirty="0"/>
              <a:t> in the AOR UNTERINNTAL in close coordination with the local authorities in HIGHLAND, </a:t>
            </a:r>
            <a:r>
              <a:rPr lang="en-GB" altLang="de-DE" b="1" dirty="0" smtClean="0"/>
              <a:t>protect</a:t>
            </a:r>
            <a:r>
              <a:rPr lang="en-GB" altLang="de-DE" dirty="0" smtClean="0"/>
              <a:t> </a:t>
            </a:r>
            <a:r>
              <a:rPr lang="en-GB" altLang="de-DE" dirty="0"/>
              <a:t>the LUMEAN </a:t>
            </a:r>
            <a:r>
              <a:rPr lang="en-GB" altLang="de-DE" b="1" dirty="0"/>
              <a:t>minority</a:t>
            </a:r>
            <a:r>
              <a:rPr lang="en-GB" altLang="de-DE" dirty="0"/>
              <a:t> from further aggressions and </a:t>
            </a:r>
            <a:r>
              <a:rPr lang="en-GB" altLang="de-DE" b="1" dirty="0" smtClean="0"/>
              <a:t>neutralize </a:t>
            </a:r>
            <a:r>
              <a:rPr lang="en-GB" altLang="de-DE" b="1" dirty="0"/>
              <a:t>the HNF-threat on refugee camp </a:t>
            </a:r>
            <a:r>
              <a:rPr lang="en-GB" altLang="de-DE" dirty="0"/>
              <a:t>LIZUMER </a:t>
            </a:r>
            <a:r>
              <a:rPr lang="en-GB" altLang="de-DE" dirty="0" smtClean="0"/>
              <a:t>HUETTE </a:t>
            </a:r>
            <a:r>
              <a:rPr lang="en-GB" altLang="de-DE" dirty="0"/>
              <a:t>in case of an aggression.</a:t>
            </a:r>
            <a:endParaRPr lang="de-AT" altLang="de-DE" dirty="0"/>
          </a:p>
        </p:txBody>
      </p:sp>
      <p:sp>
        <p:nvSpPr>
          <p:cNvPr id="236547" name="Rectangle 3"/>
          <p:cNvSpPr>
            <a:spLocks noGrp="1" noChangeArrowheads="1"/>
          </p:cNvSpPr>
          <p:nvPr>
            <p:ph type="title"/>
          </p:nvPr>
        </p:nvSpPr>
        <p:spPr>
          <a:xfrm>
            <a:off x="827584" y="260350"/>
            <a:ext cx="7235825" cy="720725"/>
          </a:xfrm>
          <a:noFill/>
          <a:ln/>
        </p:spPr>
        <p:txBody>
          <a:bodyPr/>
          <a:lstStyle/>
          <a:p>
            <a:r>
              <a:rPr lang="de-AT" altLang="de-DE" dirty="0" smtClean="0"/>
              <a:t>MISSION</a:t>
            </a:r>
            <a:endParaRPr lang="de-AT" altLang="de-DE" dirty="0"/>
          </a:p>
        </p:txBody>
      </p:sp>
    </p:spTree>
    <p:extLst>
      <p:ext uri="{BB962C8B-B14F-4D97-AF65-F5344CB8AC3E}">
        <p14:creationId xmlns:p14="http://schemas.microsoft.com/office/powerpoint/2010/main" val="155455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uppieren 31"/>
          <p:cNvGrpSpPr>
            <a:grpSpLocks/>
          </p:cNvGrpSpPr>
          <p:nvPr/>
        </p:nvGrpSpPr>
        <p:grpSpPr bwMode="auto">
          <a:xfrm>
            <a:off x="2782888" y="1144588"/>
            <a:ext cx="784225" cy="1538287"/>
            <a:chOff x="2782778" y="1083012"/>
            <a:chExt cx="784800" cy="1538326"/>
          </a:xfrm>
        </p:grpSpPr>
        <p:cxnSp>
          <p:nvCxnSpPr>
            <p:cNvPr id="27794" name="Gerader Verbinder 14"/>
            <p:cNvCxnSpPr>
              <a:cxnSpLocks noChangeShapeType="1"/>
            </p:cNvCxnSpPr>
            <p:nvPr/>
          </p:nvCxnSpPr>
          <p:spPr bwMode="auto">
            <a:xfrm flipV="1">
              <a:off x="2782779" y="2210938"/>
              <a:ext cx="0" cy="41040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95" name="Gerader Verbinder 15"/>
            <p:cNvCxnSpPr>
              <a:cxnSpLocks noChangeShapeType="1"/>
            </p:cNvCxnSpPr>
            <p:nvPr/>
          </p:nvCxnSpPr>
          <p:spPr bwMode="auto">
            <a:xfrm flipV="1">
              <a:off x="2782778" y="1310470"/>
              <a:ext cx="784800" cy="902061"/>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a:xfrm rot="18661414">
              <a:off x="2421818" y="1612370"/>
              <a:ext cx="1304958" cy="246242"/>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Mölser</a:t>
              </a:r>
              <a:r>
                <a:rPr lang="de-DE" sz="1000" dirty="0">
                  <a:ln w="0"/>
                  <a:effectLst>
                    <a:outerShdw blurRad="38100" dist="19050" dir="2700000" algn="tl" rotWithShape="0">
                      <a:schemeClr val="dk1">
                        <a:alpha val="40000"/>
                      </a:schemeClr>
                    </a:outerShdw>
                  </a:effectLst>
                  <a:latin typeface="Arial" panose="020B0604020202020204" pitchFamily="34" charset="0"/>
                </a:rPr>
                <a:t> </a:t>
              </a:r>
              <a:r>
                <a:rPr lang="de-DE" sz="1000" dirty="0" err="1">
                  <a:ln w="0"/>
                  <a:effectLst>
                    <a:outerShdw blurRad="38100" dist="19050" dir="2700000" algn="tl" rotWithShape="0">
                      <a:schemeClr val="dk1">
                        <a:alpha val="40000"/>
                      </a:schemeClr>
                    </a:outerShdw>
                  </a:effectLst>
                  <a:latin typeface="Arial" panose="020B0604020202020204" pitchFamily="34" charset="0"/>
                </a:rPr>
                <a:t>Sonnespitze</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pic>
        <p:nvPicPr>
          <p:cNvPr id="27651" name="Grafik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00038" y="1349375"/>
            <a:ext cx="8474075" cy="5108575"/>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pic>
      <p:grpSp>
        <p:nvGrpSpPr>
          <p:cNvPr id="27652" name="Gruppieren 29"/>
          <p:cNvGrpSpPr>
            <a:grpSpLocks/>
          </p:cNvGrpSpPr>
          <p:nvPr/>
        </p:nvGrpSpPr>
        <p:grpSpPr bwMode="auto">
          <a:xfrm>
            <a:off x="7629525" y="1568450"/>
            <a:ext cx="417513" cy="1114425"/>
            <a:chOff x="7629099" y="1506453"/>
            <a:chExt cx="417621" cy="1113918"/>
          </a:xfrm>
        </p:grpSpPr>
        <p:cxnSp>
          <p:nvCxnSpPr>
            <p:cNvPr id="27791" name="Gerader Verbinder 3"/>
            <p:cNvCxnSpPr>
              <a:cxnSpLocks noChangeShapeType="1"/>
            </p:cNvCxnSpPr>
            <p:nvPr/>
          </p:nvCxnSpPr>
          <p:spPr bwMode="auto">
            <a:xfrm flipV="1">
              <a:off x="7629099" y="2210937"/>
              <a:ext cx="0" cy="409434"/>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92" name="Gerader Verbinder 5"/>
            <p:cNvCxnSpPr>
              <a:cxnSpLocks noChangeShapeType="1"/>
            </p:cNvCxnSpPr>
            <p:nvPr/>
          </p:nvCxnSpPr>
          <p:spPr bwMode="auto">
            <a:xfrm flipV="1">
              <a:off x="7629099" y="1735594"/>
              <a:ext cx="417621" cy="47693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hteck 7"/>
            <p:cNvSpPr/>
            <p:nvPr/>
          </p:nvSpPr>
          <p:spPr>
            <a:xfrm rot="18661414">
              <a:off x="7357064" y="1792779"/>
              <a:ext cx="817191" cy="244538"/>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Mölserberg</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27653" name="Gruppieren 30"/>
          <p:cNvGrpSpPr>
            <a:grpSpLocks/>
          </p:cNvGrpSpPr>
          <p:nvPr/>
        </p:nvGrpSpPr>
        <p:grpSpPr bwMode="auto">
          <a:xfrm>
            <a:off x="4078288" y="1500188"/>
            <a:ext cx="530225" cy="1431925"/>
            <a:chOff x="4040079" y="1364613"/>
            <a:chExt cx="530223" cy="1256725"/>
          </a:xfrm>
        </p:grpSpPr>
        <p:cxnSp>
          <p:nvCxnSpPr>
            <p:cNvPr id="27788" name="Gerader Verbinder 10"/>
            <p:cNvCxnSpPr>
              <a:cxnSpLocks noChangeShapeType="1"/>
            </p:cNvCxnSpPr>
            <p:nvPr/>
          </p:nvCxnSpPr>
          <p:spPr bwMode="auto">
            <a:xfrm flipV="1">
              <a:off x="4040079" y="2210938"/>
              <a:ext cx="0" cy="41040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89" name="Gerader Verbinder 11"/>
            <p:cNvCxnSpPr>
              <a:cxnSpLocks noChangeShapeType="1"/>
            </p:cNvCxnSpPr>
            <p:nvPr/>
          </p:nvCxnSpPr>
          <p:spPr bwMode="auto">
            <a:xfrm flipV="1">
              <a:off x="4040079" y="1607820"/>
              <a:ext cx="530223" cy="604711"/>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hteck 12"/>
            <p:cNvSpPr/>
            <p:nvPr/>
          </p:nvSpPr>
          <p:spPr>
            <a:xfrm rot="18661414">
              <a:off x="3747196" y="1732108"/>
              <a:ext cx="979465" cy="244474"/>
            </a:xfrm>
            <a:prstGeom prst="rect">
              <a:avLst/>
            </a:prstGeom>
            <a:noFill/>
          </p:spPr>
          <p:txBody>
            <a:bodyPr wrap="none">
              <a:spAutoFit/>
            </a:bodyPr>
            <a:lstStyle/>
            <a:p>
              <a:pPr algn="ctr">
                <a:defRPr/>
              </a:pPr>
              <a:r>
                <a:rPr lang="de-DE" sz="1000" dirty="0" err="1">
                  <a:ln w="0"/>
                  <a:effectLst>
                    <a:outerShdw blurRad="38100" dist="19050" dir="2700000" algn="tl" rotWithShape="0">
                      <a:schemeClr val="dk1">
                        <a:alpha val="40000"/>
                      </a:schemeClr>
                    </a:outerShdw>
                  </a:effectLst>
                  <a:latin typeface="Arial" panose="020B0604020202020204" pitchFamily="34" charset="0"/>
                </a:rPr>
                <a:t>Mölserscharte</a:t>
              </a:r>
              <a:endParaRPr lang="de-DE" sz="1000" dirty="0">
                <a:ln w="0"/>
                <a:effectLst>
                  <a:outerShdw blurRad="38100" dist="19050" dir="2700000" algn="tl" rotWithShape="0">
                    <a:schemeClr val="dk1">
                      <a:alpha val="40000"/>
                    </a:schemeClr>
                  </a:outerShdw>
                </a:effectLst>
                <a:latin typeface="Arial" panose="020B0604020202020204" pitchFamily="34" charset="0"/>
              </a:endParaRPr>
            </a:p>
          </p:txBody>
        </p:sp>
      </p:grpSp>
      <p:grpSp>
        <p:nvGrpSpPr>
          <p:cNvPr id="27654" name="Gruppieren 32"/>
          <p:cNvGrpSpPr>
            <a:grpSpLocks/>
          </p:cNvGrpSpPr>
          <p:nvPr/>
        </p:nvGrpSpPr>
        <p:grpSpPr bwMode="auto">
          <a:xfrm>
            <a:off x="1060450" y="1428750"/>
            <a:ext cx="546100" cy="1254125"/>
            <a:chOff x="1060659" y="1274761"/>
            <a:chExt cx="545910" cy="1254169"/>
          </a:xfrm>
        </p:grpSpPr>
        <p:cxnSp>
          <p:nvCxnSpPr>
            <p:cNvPr id="27785" name="Gerader Verbinder 23"/>
            <p:cNvCxnSpPr>
              <a:cxnSpLocks noChangeShapeType="1"/>
            </p:cNvCxnSpPr>
            <p:nvPr/>
          </p:nvCxnSpPr>
          <p:spPr bwMode="auto">
            <a:xfrm flipH="1" flipV="1">
              <a:off x="1060659" y="2119497"/>
              <a:ext cx="0" cy="40943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86" name="Gerader Verbinder 24"/>
            <p:cNvCxnSpPr>
              <a:cxnSpLocks noChangeShapeType="1"/>
            </p:cNvCxnSpPr>
            <p:nvPr/>
          </p:nvCxnSpPr>
          <p:spPr bwMode="auto">
            <a:xfrm flipV="1">
              <a:off x="1060659" y="1493293"/>
              <a:ext cx="545910" cy="62779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a:xfrm rot="18661414">
              <a:off x="767680" y="1642327"/>
              <a:ext cx="979522" cy="244390"/>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Klammspitzen</a:t>
              </a:r>
            </a:p>
          </p:txBody>
        </p:sp>
      </p:grpSp>
      <p:sp>
        <p:nvSpPr>
          <p:cNvPr id="27655" name="Freihandform 36"/>
          <p:cNvSpPr>
            <a:spLocks/>
          </p:cNvSpPr>
          <p:nvPr/>
        </p:nvSpPr>
        <p:spPr bwMode="auto">
          <a:xfrm>
            <a:off x="982663" y="2671763"/>
            <a:ext cx="2578100" cy="1052512"/>
          </a:xfrm>
          <a:custGeom>
            <a:avLst/>
            <a:gdLst>
              <a:gd name="T0" fmla="*/ 0 w 2577870"/>
              <a:gd name="T1" fmla="*/ 0 h 1052191"/>
              <a:gd name="T2" fmla="*/ 328039 w 2577870"/>
              <a:gd name="T3" fmla="*/ 246935 h 1052191"/>
              <a:gd name="T4" fmla="*/ 956788 w 2577870"/>
              <a:gd name="T5" fmla="*/ 932872 h 1052191"/>
              <a:gd name="T6" fmla="*/ 2460320 w 2577870"/>
              <a:gd name="T7" fmla="*/ 1042623 h 1052191"/>
              <a:gd name="T8" fmla="*/ 2501331 w 2577870"/>
              <a:gd name="T9" fmla="*/ 1056342 h 1052191"/>
              <a:gd name="T10" fmla="*/ 2569672 w 2577870"/>
              <a:gd name="T11" fmla="*/ 1056342 h 1052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7870" h="1052191">
                <a:moveTo>
                  <a:pt x="0" y="0"/>
                </a:moveTo>
                <a:cubicBezTo>
                  <a:pt x="84161" y="45492"/>
                  <a:pt x="168322" y="90985"/>
                  <a:pt x="327546" y="245660"/>
                </a:cubicBezTo>
                <a:cubicBezTo>
                  <a:pt x="486770" y="400335"/>
                  <a:pt x="600501" y="796120"/>
                  <a:pt x="955343" y="928048"/>
                </a:cubicBezTo>
                <a:cubicBezTo>
                  <a:pt x="1310185" y="1059976"/>
                  <a:pt x="2199564" y="1016758"/>
                  <a:pt x="2456597" y="1037230"/>
                </a:cubicBezTo>
                <a:cubicBezTo>
                  <a:pt x="2713630" y="1057702"/>
                  <a:pt x="2479343" y="1048603"/>
                  <a:pt x="2497540" y="1050878"/>
                </a:cubicBezTo>
                <a:cubicBezTo>
                  <a:pt x="2515737" y="1053153"/>
                  <a:pt x="2540758" y="1052015"/>
                  <a:pt x="2565779" y="1050878"/>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656" name="Freihandform 37"/>
          <p:cNvSpPr>
            <a:spLocks/>
          </p:cNvSpPr>
          <p:nvPr/>
        </p:nvSpPr>
        <p:spPr bwMode="auto">
          <a:xfrm>
            <a:off x="3835400" y="2713038"/>
            <a:ext cx="3821113" cy="1157287"/>
          </a:xfrm>
          <a:custGeom>
            <a:avLst/>
            <a:gdLst>
              <a:gd name="T0" fmla="*/ 0 w 3821373"/>
              <a:gd name="T1" fmla="*/ 1012774 h 1157096"/>
              <a:gd name="T2" fmla="*/ 1922107 w 3821373"/>
              <a:gd name="T3" fmla="*/ 1149633 h 1157096"/>
              <a:gd name="T4" fmla="*/ 2944510 w 3821373"/>
              <a:gd name="T5" fmla="*/ 1135943 h 1157096"/>
              <a:gd name="T6" fmla="*/ 3380735 w 3821373"/>
              <a:gd name="T7" fmla="*/ 1012774 h 1157096"/>
              <a:gd name="T8" fmla="*/ 3816953 w 3821373"/>
              <a:gd name="T9" fmla="*/ 0 h 1157096"/>
              <a:gd name="T10" fmla="*/ 3816953 w 3821373"/>
              <a:gd name="T11" fmla="*/ 0 h 1157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21373" h="1157096">
                <a:moveTo>
                  <a:pt x="0" y="1009935"/>
                </a:moveTo>
                <a:cubicBezTo>
                  <a:pt x="716507" y="1067938"/>
                  <a:pt x="1433015" y="1125941"/>
                  <a:pt x="1924334" y="1146412"/>
                </a:cubicBezTo>
                <a:cubicBezTo>
                  <a:pt x="2415653" y="1166883"/>
                  <a:pt x="2704531" y="1155510"/>
                  <a:pt x="2947916" y="1132764"/>
                </a:cubicBezTo>
                <a:cubicBezTo>
                  <a:pt x="3191301" y="1110018"/>
                  <a:pt x="3239069" y="1198729"/>
                  <a:pt x="3384645" y="1009935"/>
                </a:cubicBezTo>
                <a:cubicBezTo>
                  <a:pt x="3530221" y="821141"/>
                  <a:pt x="3821373" y="0"/>
                  <a:pt x="3821373"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7657" name="Gerader Verbinder 39"/>
          <p:cNvCxnSpPr>
            <a:cxnSpLocks noChangeShapeType="1"/>
          </p:cNvCxnSpPr>
          <p:nvPr/>
        </p:nvCxnSpPr>
        <p:spPr bwMode="auto">
          <a:xfrm flipH="1">
            <a:off x="3662363" y="3613150"/>
            <a:ext cx="157162" cy="257175"/>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58" name="Gruppieren 48"/>
          <p:cNvGrpSpPr>
            <a:grpSpLocks/>
          </p:cNvGrpSpPr>
          <p:nvPr/>
        </p:nvGrpSpPr>
        <p:grpSpPr bwMode="auto">
          <a:xfrm>
            <a:off x="4411663" y="2819400"/>
            <a:ext cx="955675" cy="425450"/>
            <a:chOff x="3676143" y="3059843"/>
            <a:chExt cx="956316" cy="426668"/>
          </a:xfrm>
        </p:grpSpPr>
        <p:grpSp>
          <p:nvGrpSpPr>
            <p:cNvPr id="27777" name="Gruppieren 41"/>
            <p:cNvGrpSpPr>
              <a:grpSpLocks/>
            </p:cNvGrpSpPr>
            <p:nvPr/>
          </p:nvGrpSpPr>
          <p:grpSpPr bwMode="auto">
            <a:xfrm>
              <a:off x="3881551" y="3059843"/>
              <a:ext cx="476250" cy="365125"/>
              <a:chOff x="1417638" y="2201863"/>
              <a:chExt cx="476250" cy="365125"/>
            </a:xfrm>
          </p:grpSpPr>
          <p:sp>
            <p:nvSpPr>
              <p:cNvPr id="27780"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81"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82"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83"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84"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48" name="Rechteck 47"/>
            <p:cNvSpPr/>
            <p:nvPr/>
          </p:nvSpPr>
          <p:spPr>
            <a:xfrm>
              <a:off x="3676143" y="3239745"/>
              <a:ext cx="290707" cy="246766"/>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1.</a:t>
              </a:r>
            </a:p>
          </p:txBody>
        </p:sp>
        <p:sp>
          <p:nvSpPr>
            <p:cNvPr id="50" name="Rechteck 49"/>
            <p:cNvSpPr/>
            <p:nvPr/>
          </p:nvSpPr>
          <p:spPr>
            <a:xfrm>
              <a:off x="4306803" y="3239745"/>
              <a:ext cx="325656" cy="246766"/>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24</a:t>
              </a:r>
            </a:p>
          </p:txBody>
        </p:sp>
      </p:grpSp>
      <p:sp>
        <p:nvSpPr>
          <p:cNvPr id="62" name="Rechteck 61"/>
          <p:cNvSpPr/>
          <p:nvPr/>
        </p:nvSpPr>
        <p:spPr>
          <a:xfrm rot="17251234">
            <a:off x="2288381" y="2243932"/>
            <a:ext cx="517525" cy="246062"/>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FEBA</a:t>
            </a:r>
          </a:p>
        </p:txBody>
      </p:sp>
      <p:grpSp>
        <p:nvGrpSpPr>
          <p:cNvPr id="27660" name="Group 33"/>
          <p:cNvGrpSpPr>
            <a:grpSpLocks/>
          </p:cNvGrpSpPr>
          <p:nvPr/>
        </p:nvGrpSpPr>
        <p:grpSpPr bwMode="auto">
          <a:xfrm>
            <a:off x="2341563" y="4322763"/>
            <a:ext cx="1238250" cy="681037"/>
            <a:chOff x="3683" y="2467"/>
            <a:chExt cx="780" cy="429"/>
          </a:xfrm>
        </p:grpSpPr>
        <p:grpSp>
          <p:nvGrpSpPr>
            <p:cNvPr id="27767" name="Group 34"/>
            <p:cNvGrpSpPr>
              <a:grpSpLocks/>
            </p:cNvGrpSpPr>
            <p:nvPr/>
          </p:nvGrpSpPr>
          <p:grpSpPr bwMode="auto">
            <a:xfrm>
              <a:off x="3683" y="2467"/>
              <a:ext cx="780" cy="364"/>
              <a:chOff x="2283" y="843"/>
              <a:chExt cx="1004" cy="490"/>
            </a:xfrm>
          </p:grpSpPr>
          <p:sp>
            <p:nvSpPr>
              <p:cNvPr id="27769" name="Rectangle 3"/>
              <p:cNvSpPr>
                <a:spLocks noChangeArrowheads="1"/>
              </p:cNvSpPr>
              <p:nvPr/>
            </p:nvSpPr>
            <p:spPr bwMode="auto">
              <a:xfrm>
                <a:off x="2680" y="900"/>
                <a:ext cx="416" cy="24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70" name="Line 4"/>
              <p:cNvSpPr>
                <a:spLocks noChangeShapeType="1"/>
              </p:cNvSpPr>
              <p:nvPr/>
            </p:nvSpPr>
            <p:spPr bwMode="auto">
              <a:xfrm flipV="1">
                <a:off x="2677" y="899"/>
                <a:ext cx="418" cy="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71" name="Line 5"/>
              <p:cNvSpPr>
                <a:spLocks noChangeShapeType="1"/>
              </p:cNvSpPr>
              <p:nvPr/>
            </p:nvSpPr>
            <p:spPr bwMode="auto">
              <a:xfrm>
                <a:off x="2688" y="900"/>
                <a:ext cx="408"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72" name="AutoShape 6"/>
              <p:cNvSpPr>
                <a:spLocks noChangeArrowheads="1"/>
              </p:cNvSpPr>
              <p:nvPr/>
            </p:nvSpPr>
            <p:spPr bwMode="auto">
              <a:xfrm>
                <a:off x="2853" y="1091"/>
                <a:ext cx="57" cy="48"/>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73" name="Line 7"/>
              <p:cNvSpPr>
                <a:spLocks noChangeShapeType="1"/>
              </p:cNvSpPr>
              <p:nvPr/>
            </p:nvSpPr>
            <p:spPr bwMode="auto">
              <a:xfrm>
                <a:off x="2862" y="843"/>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74" name="Line 8"/>
              <p:cNvSpPr>
                <a:spLocks noChangeShapeType="1"/>
              </p:cNvSpPr>
              <p:nvPr/>
            </p:nvSpPr>
            <p:spPr bwMode="auto">
              <a:xfrm>
                <a:off x="2893" y="845"/>
                <a:ext cx="0" cy="5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75" name="Text Box 9"/>
              <p:cNvSpPr txBox="1">
                <a:spLocks noChangeArrowheads="1"/>
              </p:cNvSpPr>
              <p:nvPr/>
            </p:nvSpPr>
            <p:spPr bwMode="auto">
              <a:xfrm>
                <a:off x="2283" y="1048"/>
                <a:ext cx="436"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MINFBN24</a:t>
                </a:r>
              </a:p>
            </p:txBody>
          </p:sp>
          <p:sp>
            <p:nvSpPr>
              <p:cNvPr id="27776" name="Text Box 10"/>
              <p:cNvSpPr txBox="1">
                <a:spLocks noChangeArrowheads="1"/>
              </p:cNvSpPr>
              <p:nvPr/>
            </p:nvSpPr>
            <p:spPr bwMode="auto">
              <a:xfrm>
                <a:off x="3071" y="1050"/>
                <a:ext cx="21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AT" altLang="de-DE" sz="800"/>
                  <a:t>6</a:t>
                </a:r>
              </a:p>
            </p:txBody>
          </p:sp>
        </p:grpSp>
        <p:sp>
          <p:nvSpPr>
            <p:cNvPr id="27768" name="Line 43"/>
            <p:cNvSpPr>
              <a:spLocks noChangeShapeType="1"/>
            </p:cNvSpPr>
            <p:nvPr/>
          </p:nvSpPr>
          <p:spPr bwMode="auto">
            <a:xfrm>
              <a:off x="3984" y="25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7661" name="Oval 53"/>
          <p:cNvSpPr>
            <a:spLocks noChangeArrowheads="1"/>
          </p:cNvSpPr>
          <p:nvPr/>
        </p:nvSpPr>
        <p:spPr bwMode="auto">
          <a:xfrm>
            <a:off x="4889500" y="5524500"/>
            <a:ext cx="1143000" cy="368300"/>
          </a:xfrm>
          <a:prstGeom prst="ellipse">
            <a:avLst/>
          </a:prstGeom>
          <a:solidFill>
            <a:schemeClr val="accent1">
              <a:alpha val="2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nvGrpSpPr>
          <p:cNvPr id="27662" name="Group 54"/>
          <p:cNvGrpSpPr>
            <a:grpSpLocks/>
          </p:cNvGrpSpPr>
          <p:nvPr/>
        </p:nvGrpSpPr>
        <p:grpSpPr bwMode="auto">
          <a:xfrm>
            <a:off x="5307013" y="5568950"/>
            <a:ext cx="287337" cy="241300"/>
            <a:chOff x="2053" y="2788"/>
            <a:chExt cx="181" cy="152"/>
          </a:xfrm>
        </p:grpSpPr>
        <p:sp>
          <p:nvSpPr>
            <p:cNvPr id="27758" name="Rectangle 219"/>
            <p:cNvSpPr>
              <a:spLocks noChangeArrowheads="1"/>
            </p:cNvSpPr>
            <p:nvPr/>
          </p:nvSpPr>
          <p:spPr bwMode="auto">
            <a:xfrm>
              <a:off x="2053" y="2809"/>
              <a:ext cx="181" cy="131"/>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59" name="Line 220"/>
            <p:cNvSpPr>
              <a:spLocks noChangeShapeType="1"/>
            </p:cNvSpPr>
            <p:nvPr/>
          </p:nvSpPr>
          <p:spPr bwMode="auto">
            <a:xfrm flipV="1">
              <a:off x="2141" y="2819"/>
              <a:ext cx="0" cy="7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60" name="Oval 221"/>
            <p:cNvSpPr>
              <a:spLocks noChangeArrowheads="1"/>
            </p:cNvSpPr>
            <p:nvPr/>
          </p:nvSpPr>
          <p:spPr bwMode="auto">
            <a:xfrm>
              <a:off x="2130" y="2896"/>
              <a:ext cx="21" cy="32"/>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61" name="Line 222"/>
            <p:cNvSpPr>
              <a:spLocks noChangeShapeType="1"/>
            </p:cNvSpPr>
            <p:nvPr/>
          </p:nvSpPr>
          <p:spPr bwMode="auto">
            <a:xfrm>
              <a:off x="2133" y="2853"/>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62" name="Line 223"/>
            <p:cNvSpPr>
              <a:spLocks noChangeShapeType="1"/>
            </p:cNvSpPr>
            <p:nvPr/>
          </p:nvSpPr>
          <p:spPr bwMode="auto">
            <a:xfrm>
              <a:off x="2133" y="2867"/>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63" name="Line 224"/>
            <p:cNvSpPr>
              <a:spLocks noChangeShapeType="1"/>
            </p:cNvSpPr>
            <p:nvPr/>
          </p:nvSpPr>
          <p:spPr bwMode="auto">
            <a:xfrm>
              <a:off x="2133" y="2881"/>
              <a:ext cx="1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764" name="Group 225"/>
            <p:cNvGrpSpPr>
              <a:grpSpLocks/>
            </p:cNvGrpSpPr>
            <p:nvPr/>
          </p:nvGrpSpPr>
          <p:grpSpPr bwMode="auto">
            <a:xfrm>
              <a:off x="2118" y="2788"/>
              <a:ext cx="42" cy="18"/>
              <a:chOff x="4354" y="3012"/>
              <a:chExt cx="86" cy="29"/>
            </a:xfrm>
          </p:grpSpPr>
          <p:sp>
            <p:nvSpPr>
              <p:cNvPr id="27765" name="Oval 226"/>
              <p:cNvSpPr>
                <a:spLocks noChangeArrowheads="1"/>
              </p:cNvSpPr>
              <p:nvPr/>
            </p:nvSpPr>
            <p:spPr bwMode="auto">
              <a:xfrm>
                <a:off x="4354" y="3012"/>
                <a:ext cx="25" cy="29"/>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66" name="Oval 227"/>
              <p:cNvSpPr>
                <a:spLocks noChangeArrowheads="1"/>
              </p:cNvSpPr>
              <p:nvPr/>
            </p:nvSpPr>
            <p:spPr bwMode="auto">
              <a:xfrm>
                <a:off x="4414" y="3012"/>
                <a:ext cx="26" cy="29"/>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grpSp>
        <p:nvGrpSpPr>
          <p:cNvPr id="27663" name="Group 163"/>
          <p:cNvGrpSpPr>
            <a:grpSpLocks/>
          </p:cNvGrpSpPr>
          <p:nvPr/>
        </p:nvGrpSpPr>
        <p:grpSpPr bwMode="auto">
          <a:xfrm>
            <a:off x="2598738" y="2522538"/>
            <a:ext cx="333375" cy="287337"/>
            <a:chOff x="1663" y="3029"/>
            <a:chExt cx="210" cy="217"/>
          </a:xfrm>
        </p:grpSpPr>
        <p:sp>
          <p:nvSpPr>
            <p:cNvPr id="27734" name="AutoShape 164"/>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7735" name="Line 165"/>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6" name="Line 166"/>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7" name="Line 167"/>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8" name="Line 168"/>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9" name="Line 169"/>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0" name="Line 170"/>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741" name="Group 171"/>
            <p:cNvGrpSpPr>
              <a:grpSpLocks/>
            </p:cNvGrpSpPr>
            <p:nvPr/>
          </p:nvGrpSpPr>
          <p:grpSpPr bwMode="auto">
            <a:xfrm rot="3730572">
              <a:off x="1677" y="3079"/>
              <a:ext cx="88" cy="116"/>
              <a:chOff x="1299" y="2934"/>
              <a:chExt cx="137" cy="201"/>
            </a:xfrm>
          </p:grpSpPr>
          <p:sp>
            <p:nvSpPr>
              <p:cNvPr id="27752" name="Line 172"/>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53" name="Line 173"/>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54" name="Line 174"/>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55" name="Line 175"/>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56" name="Line 176"/>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57" name="Line 177"/>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7742" name="Line 178"/>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3" name="Line 179"/>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4" name="Line 180"/>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5" name="Line 181"/>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6" name="Line 182"/>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7" name="Line 183"/>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48" name="Line 184"/>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749" name="Group 185"/>
            <p:cNvGrpSpPr>
              <a:grpSpLocks/>
            </p:cNvGrpSpPr>
            <p:nvPr/>
          </p:nvGrpSpPr>
          <p:grpSpPr bwMode="auto">
            <a:xfrm>
              <a:off x="1753" y="3029"/>
              <a:ext cx="52" cy="27"/>
              <a:chOff x="544" y="3132"/>
              <a:chExt cx="69" cy="29"/>
            </a:xfrm>
          </p:grpSpPr>
          <p:sp>
            <p:nvSpPr>
              <p:cNvPr id="27750" name="Oval 186"/>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7751" name="Oval 187"/>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grpSp>
        <p:nvGrpSpPr>
          <p:cNvPr id="27664" name="Group 188"/>
          <p:cNvGrpSpPr>
            <a:grpSpLocks/>
          </p:cNvGrpSpPr>
          <p:nvPr/>
        </p:nvGrpSpPr>
        <p:grpSpPr bwMode="auto">
          <a:xfrm>
            <a:off x="833438" y="2411413"/>
            <a:ext cx="333375" cy="287337"/>
            <a:chOff x="1663" y="3029"/>
            <a:chExt cx="210" cy="217"/>
          </a:xfrm>
        </p:grpSpPr>
        <p:sp>
          <p:nvSpPr>
            <p:cNvPr id="27710" name="AutoShape 189"/>
            <p:cNvSpPr>
              <a:spLocks noChangeArrowheads="1"/>
            </p:cNvSpPr>
            <p:nvPr/>
          </p:nvSpPr>
          <p:spPr bwMode="auto">
            <a:xfrm>
              <a:off x="1688" y="3052"/>
              <a:ext cx="180" cy="170"/>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7711" name="Line 190"/>
            <p:cNvSpPr>
              <a:spLocks noChangeShapeType="1"/>
            </p:cNvSpPr>
            <p:nvPr/>
          </p:nvSpPr>
          <p:spPr bwMode="auto">
            <a:xfrm flipH="1">
              <a:off x="1794" y="3070"/>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12" name="Line 191"/>
            <p:cNvSpPr>
              <a:spLocks noChangeShapeType="1"/>
            </p:cNvSpPr>
            <p:nvPr/>
          </p:nvSpPr>
          <p:spPr bwMode="auto">
            <a:xfrm flipH="1">
              <a:off x="1809" y="3091"/>
              <a:ext cx="18"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13" name="Line 192"/>
            <p:cNvSpPr>
              <a:spLocks noChangeShapeType="1"/>
            </p:cNvSpPr>
            <p:nvPr/>
          </p:nvSpPr>
          <p:spPr bwMode="auto">
            <a:xfrm flipH="1">
              <a:off x="1819" y="3115"/>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14" name="Line 193"/>
            <p:cNvSpPr>
              <a:spLocks noChangeShapeType="1"/>
            </p:cNvSpPr>
            <p:nvPr/>
          </p:nvSpPr>
          <p:spPr bwMode="auto">
            <a:xfrm flipH="1">
              <a:off x="1832" y="3138"/>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15" name="Line 194"/>
            <p:cNvSpPr>
              <a:spLocks noChangeShapeType="1"/>
            </p:cNvSpPr>
            <p:nvPr/>
          </p:nvSpPr>
          <p:spPr bwMode="auto">
            <a:xfrm flipH="1">
              <a:off x="1845" y="3163"/>
              <a:ext cx="19" cy="1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16" name="Line 195"/>
            <p:cNvSpPr>
              <a:spLocks noChangeShapeType="1"/>
            </p:cNvSpPr>
            <p:nvPr/>
          </p:nvSpPr>
          <p:spPr bwMode="auto">
            <a:xfrm flipH="1">
              <a:off x="1855" y="3184"/>
              <a:ext cx="18" cy="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717" name="Group 196"/>
            <p:cNvGrpSpPr>
              <a:grpSpLocks/>
            </p:cNvGrpSpPr>
            <p:nvPr/>
          </p:nvGrpSpPr>
          <p:grpSpPr bwMode="auto">
            <a:xfrm rot="3730572">
              <a:off x="1677" y="3079"/>
              <a:ext cx="88" cy="116"/>
              <a:chOff x="1299" y="2934"/>
              <a:chExt cx="137" cy="201"/>
            </a:xfrm>
          </p:grpSpPr>
          <p:sp>
            <p:nvSpPr>
              <p:cNvPr id="27728" name="Line 197"/>
              <p:cNvSpPr>
                <a:spLocks noChangeShapeType="1"/>
              </p:cNvSpPr>
              <p:nvPr/>
            </p:nvSpPr>
            <p:spPr bwMode="auto">
              <a:xfrm flipH="1">
                <a:off x="1299" y="293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29" name="Line 198"/>
              <p:cNvSpPr>
                <a:spLocks noChangeShapeType="1"/>
              </p:cNvSpPr>
              <p:nvPr/>
            </p:nvSpPr>
            <p:spPr bwMode="auto">
              <a:xfrm flipH="1">
                <a:off x="1324" y="2967"/>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0" name="Line 199"/>
              <p:cNvSpPr>
                <a:spLocks noChangeShapeType="1"/>
              </p:cNvSpPr>
              <p:nvPr/>
            </p:nvSpPr>
            <p:spPr bwMode="auto">
              <a:xfrm flipH="1">
                <a:off x="1343" y="3004"/>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1" name="Line 200"/>
              <p:cNvSpPr>
                <a:spLocks noChangeShapeType="1"/>
              </p:cNvSpPr>
              <p:nvPr/>
            </p:nvSpPr>
            <p:spPr bwMode="auto">
              <a:xfrm flipH="1">
                <a:off x="1364" y="303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2" name="Line 201"/>
              <p:cNvSpPr>
                <a:spLocks noChangeShapeType="1"/>
              </p:cNvSpPr>
              <p:nvPr/>
            </p:nvSpPr>
            <p:spPr bwMode="auto">
              <a:xfrm flipH="1">
                <a:off x="1388" y="3079"/>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33" name="Line 202"/>
              <p:cNvSpPr>
                <a:spLocks noChangeShapeType="1"/>
              </p:cNvSpPr>
              <p:nvPr/>
            </p:nvSpPr>
            <p:spPr bwMode="auto">
              <a:xfrm flipH="1">
                <a:off x="1404" y="3111"/>
                <a:ext cx="32"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7718" name="Line 203"/>
            <p:cNvSpPr>
              <a:spLocks noChangeShapeType="1"/>
            </p:cNvSpPr>
            <p:nvPr/>
          </p:nvSpPr>
          <p:spPr bwMode="auto">
            <a:xfrm>
              <a:off x="1762" y="3220"/>
              <a:ext cx="0" cy="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19" name="Line 204"/>
            <p:cNvSpPr>
              <a:spLocks noChangeShapeType="1"/>
            </p:cNvSpPr>
            <p:nvPr/>
          </p:nvSpPr>
          <p:spPr bwMode="auto">
            <a:xfrm>
              <a:off x="1782"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20" name="Line 205"/>
            <p:cNvSpPr>
              <a:spLocks noChangeShapeType="1"/>
            </p:cNvSpPr>
            <p:nvPr/>
          </p:nvSpPr>
          <p:spPr bwMode="auto">
            <a:xfrm>
              <a:off x="1806"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21" name="Line 206"/>
            <p:cNvSpPr>
              <a:spLocks noChangeShapeType="1"/>
            </p:cNvSpPr>
            <p:nvPr/>
          </p:nvSpPr>
          <p:spPr bwMode="auto">
            <a:xfrm>
              <a:off x="1831"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22" name="Line 207"/>
            <p:cNvSpPr>
              <a:spLocks noChangeShapeType="1"/>
            </p:cNvSpPr>
            <p:nvPr/>
          </p:nvSpPr>
          <p:spPr bwMode="auto">
            <a:xfrm flipH="1">
              <a:off x="1853" y="3224"/>
              <a:ext cx="0" cy="2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23" name="Line 208"/>
            <p:cNvSpPr>
              <a:spLocks noChangeShapeType="1"/>
            </p:cNvSpPr>
            <p:nvPr/>
          </p:nvSpPr>
          <p:spPr bwMode="auto">
            <a:xfrm>
              <a:off x="1738" y="3222"/>
              <a:ext cx="0" cy="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24" name="Line 209"/>
            <p:cNvSpPr>
              <a:spLocks noChangeShapeType="1"/>
            </p:cNvSpPr>
            <p:nvPr/>
          </p:nvSpPr>
          <p:spPr bwMode="auto">
            <a:xfrm>
              <a:off x="1711" y="3222"/>
              <a:ext cx="0"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725" name="Group 210"/>
            <p:cNvGrpSpPr>
              <a:grpSpLocks/>
            </p:cNvGrpSpPr>
            <p:nvPr/>
          </p:nvGrpSpPr>
          <p:grpSpPr bwMode="auto">
            <a:xfrm>
              <a:off x="1753" y="3029"/>
              <a:ext cx="52" cy="27"/>
              <a:chOff x="544" y="3132"/>
              <a:chExt cx="69" cy="29"/>
            </a:xfrm>
          </p:grpSpPr>
          <p:sp>
            <p:nvSpPr>
              <p:cNvPr id="27726" name="Oval 211"/>
              <p:cNvSpPr>
                <a:spLocks noChangeArrowheads="1"/>
              </p:cNvSpPr>
              <p:nvPr/>
            </p:nvSpPr>
            <p:spPr bwMode="auto">
              <a:xfrm>
                <a:off x="544" y="3132"/>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7727" name="Oval 212"/>
              <p:cNvSpPr>
                <a:spLocks noChangeArrowheads="1"/>
              </p:cNvSpPr>
              <p:nvPr/>
            </p:nvSpPr>
            <p:spPr bwMode="auto">
              <a:xfrm>
                <a:off x="585" y="3133"/>
                <a:ext cx="28" cy="2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grpSp>
      </p:grpSp>
      <p:sp>
        <p:nvSpPr>
          <p:cNvPr id="27665" name="AutoShape 213"/>
          <p:cNvSpPr>
            <a:spLocks noChangeArrowheads="1"/>
          </p:cNvSpPr>
          <p:nvPr/>
        </p:nvSpPr>
        <p:spPr bwMode="auto">
          <a:xfrm rot="-1181682">
            <a:off x="2838450" y="3155950"/>
            <a:ext cx="339725" cy="201613"/>
          </a:xfrm>
          <a:prstGeom prst="triangle">
            <a:avLst>
              <a:gd name="adj" fmla="val 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7666" name="Rectangle 2"/>
          <p:cNvSpPr>
            <a:spLocks noChangeArrowheads="1"/>
          </p:cNvSpPr>
          <p:nvPr/>
        </p:nvSpPr>
        <p:spPr bwMode="auto">
          <a:xfrm>
            <a:off x="719534" y="227013"/>
            <a:ext cx="7308850" cy="7207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2800" b="1"/>
              <a:t>FEBA „W“</a:t>
            </a:r>
            <a:endParaRPr lang="de-AT" altLang="de-DE" sz="2800" b="1"/>
          </a:p>
        </p:txBody>
      </p:sp>
      <p:sp>
        <p:nvSpPr>
          <p:cNvPr id="27668" name="Freihandform 6"/>
          <p:cNvSpPr>
            <a:spLocks/>
          </p:cNvSpPr>
          <p:nvPr/>
        </p:nvSpPr>
        <p:spPr bwMode="auto">
          <a:xfrm>
            <a:off x="2540000" y="2786063"/>
            <a:ext cx="773113" cy="293687"/>
          </a:xfrm>
          <a:custGeom>
            <a:avLst/>
            <a:gdLst>
              <a:gd name="T0" fmla="*/ 841076 w 789752"/>
              <a:gd name="T1" fmla="*/ 31626223 h 190500"/>
              <a:gd name="T2" fmla="*/ 651722 w 789752"/>
              <a:gd name="T3" fmla="*/ 21084360 h 190500"/>
              <a:gd name="T4" fmla="*/ 232436 w 789752"/>
              <a:gd name="T5" fmla="*/ 21084360 h 190500"/>
              <a:gd name="T6" fmla="*/ 16031 w 789752"/>
              <a:gd name="T7" fmla="*/ 14758913 h 190500"/>
              <a:gd name="T8" fmla="*/ 16031 w 789752"/>
              <a:gd name="T9" fmla="*/ 0 h 190500"/>
              <a:gd name="T10" fmla="*/ 16031 w 789752"/>
              <a:gd name="T11" fmla="*/ 0 h 190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9752" h="190500">
                <a:moveTo>
                  <a:pt x="789752" y="190500"/>
                </a:moveTo>
                <a:cubicBezTo>
                  <a:pt x="748477" y="164041"/>
                  <a:pt x="707202" y="137583"/>
                  <a:pt x="611952" y="127000"/>
                </a:cubicBezTo>
                <a:cubicBezTo>
                  <a:pt x="516702" y="116417"/>
                  <a:pt x="317735" y="133350"/>
                  <a:pt x="218252" y="127000"/>
                </a:cubicBezTo>
                <a:cubicBezTo>
                  <a:pt x="118769" y="120650"/>
                  <a:pt x="48919" y="110067"/>
                  <a:pt x="15052" y="88900"/>
                </a:cubicBezTo>
                <a:cubicBezTo>
                  <a:pt x="-18815" y="67733"/>
                  <a:pt x="15052" y="0"/>
                  <a:pt x="15052"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669" name="Group 44"/>
          <p:cNvGrpSpPr>
            <a:grpSpLocks/>
          </p:cNvGrpSpPr>
          <p:nvPr/>
        </p:nvGrpSpPr>
        <p:grpSpPr bwMode="auto">
          <a:xfrm>
            <a:off x="611188" y="4933950"/>
            <a:ext cx="1057275" cy="423863"/>
            <a:chOff x="2865" y="2980"/>
            <a:chExt cx="666" cy="267"/>
          </a:xfrm>
        </p:grpSpPr>
        <p:grpSp>
          <p:nvGrpSpPr>
            <p:cNvPr id="27702" name="Gruppieren 52"/>
            <p:cNvGrpSpPr>
              <a:grpSpLocks/>
            </p:cNvGrpSpPr>
            <p:nvPr/>
          </p:nvGrpSpPr>
          <p:grpSpPr bwMode="auto">
            <a:xfrm>
              <a:off x="3032" y="2980"/>
              <a:ext cx="300" cy="229"/>
              <a:chOff x="1417638" y="2201863"/>
              <a:chExt cx="476250" cy="365125"/>
            </a:xfrm>
          </p:grpSpPr>
          <p:sp>
            <p:nvSpPr>
              <p:cNvPr id="27705" name="Rectangle 38"/>
              <p:cNvSpPr>
                <a:spLocks noChangeArrowheads="1"/>
              </p:cNvSpPr>
              <p:nvPr/>
            </p:nvSpPr>
            <p:spPr bwMode="auto">
              <a:xfrm>
                <a:off x="1420813" y="2271713"/>
                <a:ext cx="473075" cy="295275"/>
              </a:xfrm>
              <a:prstGeom prst="rect">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06" name="Line 39"/>
              <p:cNvSpPr>
                <a:spLocks noChangeShapeType="1"/>
              </p:cNvSpPr>
              <p:nvPr/>
            </p:nvSpPr>
            <p:spPr bwMode="auto">
              <a:xfrm flipV="1">
                <a:off x="1417638" y="2270125"/>
                <a:ext cx="474662"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07" name="Line 40"/>
              <p:cNvSpPr>
                <a:spLocks noChangeShapeType="1"/>
              </p:cNvSpPr>
              <p:nvPr/>
            </p:nvSpPr>
            <p:spPr bwMode="auto">
              <a:xfrm>
                <a:off x="1430338" y="2271713"/>
                <a:ext cx="46355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708" name="AutoShape 41"/>
              <p:cNvSpPr>
                <a:spLocks noChangeArrowheads="1"/>
              </p:cNvSpPr>
              <p:nvPr/>
            </p:nvSpPr>
            <p:spPr bwMode="auto">
              <a:xfrm>
                <a:off x="1616075" y="2506663"/>
                <a:ext cx="66675" cy="58737"/>
              </a:xfrm>
              <a:prstGeom prst="triangle">
                <a:avLst>
                  <a:gd name="adj" fmla="val 50000"/>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709" name="Line 42"/>
              <p:cNvSpPr>
                <a:spLocks noChangeShapeType="1"/>
              </p:cNvSpPr>
              <p:nvPr/>
            </p:nvSpPr>
            <p:spPr bwMode="auto">
              <a:xfrm>
                <a:off x="1655763" y="2201863"/>
                <a:ext cx="0" cy="69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54" name="Rechteck 53"/>
            <p:cNvSpPr/>
            <p:nvPr/>
          </p:nvSpPr>
          <p:spPr>
            <a:xfrm>
              <a:off x="2865" y="3093"/>
              <a:ext cx="227" cy="154"/>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CS</a:t>
              </a:r>
            </a:p>
          </p:txBody>
        </p:sp>
        <p:sp>
          <p:nvSpPr>
            <p:cNvPr id="55" name="Rechteck 54"/>
            <p:cNvSpPr/>
            <p:nvPr/>
          </p:nvSpPr>
          <p:spPr>
            <a:xfrm>
              <a:off x="3273" y="2997"/>
              <a:ext cx="258" cy="250"/>
            </a:xfrm>
            <a:prstGeom prst="rect">
              <a:avLst/>
            </a:prstGeom>
            <a:noFill/>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de-DE" altLang="de-DE" sz="1000" smtClean="0">
                  <a:effectLst>
                    <a:outerShdw blurRad="38100" dist="38100" dir="2700000" algn="tl">
                      <a:srgbClr val="C0C0C0"/>
                    </a:outerShdw>
                  </a:effectLst>
                  <a:latin typeface="Arial" charset="0"/>
                </a:rPr>
                <a:t>Res</a:t>
              </a:r>
            </a:p>
            <a:p>
              <a:pPr algn="ctr" eaLnBrk="1" hangingPunct="1">
                <a:defRPr/>
              </a:pPr>
              <a:r>
                <a:rPr lang="de-DE" altLang="de-DE" sz="1000" smtClean="0">
                  <a:effectLst>
                    <a:outerShdw blurRad="38100" dist="38100" dir="2700000" algn="tl">
                      <a:srgbClr val="C0C0C0"/>
                    </a:outerShdw>
                  </a:effectLst>
                  <a:latin typeface="Arial" charset="0"/>
                </a:rPr>
                <a:t>24</a:t>
              </a:r>
            </a:p>
          </p:txBody>
        </p:sp>
      </p:grpSp>
      <p:sp>
        <p:nvSpPr>
          <p:cNvPr id="130" name="Rechteck 129"/>
          <p:cNvSpPr/>
          <p:nvPr/>
        </p:nvSpPr>
        <p:spPr>
          <a:xfrm rot="270622">
            <a:off x="469900" y="3213100"/>
            <a:ext cx="517525" cy="246063"/>
          </a:xfrm>
          <a:prstGeom prst="rect">
            <a:avLst/>
          </a:prstGeom>
          <a:noFill/>
        </p:spPr>
        <p:txBody>
          <a:bodyPr wrap="none">
            <a:spAutoFit/>
          </a:bodyPr>
          <a:lstStyle/>
          <a:p>
            <a:pPr algn="ctr">
              <a:defRPr/>
            </a:pPr>
            <a:r>
              <a:rPr lang="de-DE" sz="1000" dirty="0">
                <a:ln w="0"/>
                <a:effectLst>
                  <a:outerShdw blurRad="38100" dist="19050" dir="2700000" algn="tl" rotWithShape="0">
                    <a:schemeClr val="dk1">
                      <a:alpha val="40000"/>
                    </a:schemeClr>
                  </a:outerShdw>
                </a:effectLst>
                <a:latin typeface="Arial" panose="020B0604020202020204" pitchFamily="34" charset="0"/>
              </a:rPr>
              <a:t>FEBA</a:t>
            </a:r>
          </a:p>
        </p:txBody>
      </p:sp>
      <p:cxnSp>
        <p:nvCxnSpPr>
          <p:cNvPr id="27671" name="Gerade Verbindung 19"/>
          <p:cNvCxnSpPr>
            <a:cxnSpLocks noChangeShapeType="1"/>
          </p:cNvCxnSpPr>
          <p:nvPr/>
        </p:nvCxnSpPr>
        <p:spPr bwMode="auto">
          <a:xfrm flipH="1">
            <a:off x="5629275" y="3771900"/>
            <a:ext cx="85725" cy="241300"/>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72" name="Gerade Verbindung 21"/>
          <p:cNvCxnSpPr>
            <a:cxnSpLocks noChangeShapeType="1"/>
          </p:cNvCxnSpPr>
          <p:nvPr/>
        </p:nvCxnSpPr>
        <p:spPr bwMode="auto">
          <a:xfrm flipH="1">
            <a:off x="3673475" y="3625850"/>
            <a:ext cx="80963" cy="103188"/>
          </a:xfrm>
          <a:prstGeom prst="line">
            <a:avLst/>
          </a:prstGeom>
          <a:noFill/>
          <a:ln w="1905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673" name="Gruppieren 45"/>
          <p:cNvGrpSpPr>
            <a:grpSpLocks/>
          </p:cNvGrpSpPr>
          <p:nvPr/>
        </p:nvGrpSpPr>
        <p:grpSpPr bwMode="auto">
          <a:xfrm>
            <a:off x="1504950" y="3708400"/>
            <a:ext cx="552450" cy="1117600"/>
            <a:chOff x="1505075" y="3670301"/>
            <a:chExt cx="552325" cy="1117599"/>
          </a:xfrm>
        </p:grpSpPr>
        <p:sp>
          <p:nvSpPr>
            <p:cNvPr id="27700" name="Freihandform 39"/>
            <p:cNvSpPr>
              <a:spLocks/>
            </p:cNvSpPr>
            <p:nvPr/>
          </p:nvSpPr>
          <p:spPr bwMode="auto">
            <a:xfrm>
              <a:off x="1505075" y="3822700"/>
              <a:ext cx="451586" cy="965200"/>
            </a:xfrm>
            <a:custGeom>
              <a:avLst/>
              <a:gdLst>
                <a:gd name="T0" fmla="*/ 107825 w 451586"/>
                <a:gd name="T1" fmla="*/ 965200 h 965200"/>
                <a:gd name="T2" fmla="*/ 450725 w 451586"/>
                <a:gd name="T3" fmla="*/ 800100 h 965200"/>
                <a:gd name="T4" fmla="*/ 18925 w 451586"/>
                <a:gd name="T5" fmla="*/ 508000 h 965200"/>
                <a:gd name="T6" fmla="*/ 95125 w 451586"/>
                <a:gd name="T7" fmla="*/ 203200 h 965200"/>
                <a:gd name="T8" fmla="*/ 260225 w 451586"/>
                <a:gd name="T9" fmla="*/ 0 h 965200"/>
                <a:gd name="T10" fmla="*/ 260225 w 451586"/>
                <a:gd name="T11" fmla="*/ 0 h 965200"/>
                <a:gd name="T12" fmla="*/ 260225 w 451586"/>
                <a:gd name="T13" fmla="*/ 0 h 965200"/>
                <a:gd name="T14" fmla="*/ 260225 w 451586"/>
                <a:gd name="T15" fmla="*/ 0 h 965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586" h="965200">
                  <a:moveTo>
                    <a:pt x="107825" y="965200"/>
                  </a:moveTo>
                  <a:cubicBezTo>
                    <a:pt x="286683" y="920750"/>
                    <a:pt x="465542" y="876300"/>
                    <a:pt x="450725" y="800100"/>
                  </a:cubicBezTo>
                  <a:cubicBezTo>
                    <a:pt x="435908" y="723900"/>
                    <a:pt x="78192" y="607483"/>
                    <a:pt x="18925" y="508000"/>
                  </a:cubicBezTo>
                  <a:cubicBezTo>
                    <a:pt x="-40342" y="408517"/>
                    <a:pt x="54908" y="287867"/>
                    <a:pt x="95125" y="203200"/>
                  </a:cubicBezTo>
                  <a:cubicBezTo>
                    <a:pt x="135342" y="118533"/>
                    <a:pt x="260225" y="0"/>
                    <a:pt x="260225" y="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7701" name="Gerade Verbindung mit Pfeil 41"/>
            <p:cNvCxnSpPr>
              <a:cxnSpLocks noChangeShapeType="1"/>
              <a:stCxn id="27700" idx="4"/>
            </p:cNvCxnSpPr>
            <p:nvPr/>
          </p:nvCxnSpPr>
          <p:spPr bwMode="auto">
            <a:xfrm flipV="1">
              <a:off x="1765300" y="3670301"/>
              <a:ext cx="292100" cy="152399"/>
            </a:xfrm>
            <a:prstGeom prst="straightConnector1">
              <a:avLst/>
            </a:prstGeom>
            <a:noFill/>
            <a:ln w="1905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675" name="Ellipse 50"/>
          <p:cNvSpPr>
            <a:spLocks noChangeArrowheads="1"/>
          </p:cNvSpPr>
          <p:nvPr/>
        </p:nvSpPr>
        <p:spPr bwMode="auto">
          <a:xfrm>
            <a:off x="2351088" y="3409950"/>
            <a:ext cx="2185987" cy="190500"/>
          </a:xfrm>
          <a:prstGeom prst="ellipse">
            <a:avLst/>
          </a:prstGeom>
          <a:solidFill>
            <a:srgbClr val="990000">
              <a:alpha val="25098"/>
            </a:srgbClr>
          </a:solidFill>
          <a:ln w="12700" algn="ctr">
            <a:solidFill>
              <a:srgbClr val="990000"/>
            </a:solidFill>
            <a:round/>
            <a:headEnd type="none" w="sm" len="sm"/>
            <a:tailEnd type="none" w="sm" len="sm"/>
          </a:ln>
        </p:spPr>
        <p:txBody>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500"/>
          </a:p>
        </p:txBody>
      </p:sp>
      <p:sp>
        <p:nvSpPr>
          <p:cNvPr id="27676" name="Freihandform 60"/>
          <p:cNvSpPr>
            <a:spLocks/>
          </p:cNvSpPr>
          <p:nvPr/>
        </p:nvSpPr>
        <p:spPr bwMode="auto">
          <a:xfrm>
            <a:off x="298450" y="3079750"/>
            <a:ext cx="3014663" cy="403225"/>
          </a:xfrm>
          <a:custGeom>
            <a:avLst/>
            <a:gdLst>
              <a:gd name="T0" fmla="*/ 175385 w 3749640"/>
              <a:gd name="T1" fmla="*/ 0 h 624430"/>
              <a:gd name="T2" fmla="*/ 158150 w 3749640"/>
              <a:gd name="T3" fmla="*/ 4173 h 624430"/>
              <a:gd name="T4" fmla="*/ 105805 w 3749640"/>
              <a:gd name="T5" fmla="*/ 5400 h 624430"/>
              <a:gd name="T6" fmla="*/ 56651 w 3749640"/>
              <a:gd name="T7" fmla="*/ 5522 h 624430"/>
              <a:gd name="T8" fmla="*/ 4305 w 3749640"/>
              <a:gd name="T9" fmla="*/ 4418 h 624430"/>
              <a:gd name="T10" fmla="*/ 3029 w 3749640"/>
              <a:gd name="T11" fmla="*/ 4418 h 624430"/>
              <a:gd name="T12" fmla="*/ 3666 w 3749640"/>
              <a:gd name="T13" fmla="*/ 4295 h 624430"/>
              <a:gd name="T14" fmla="*/ 3666 w 3749640"/>
              <a:gd name="T15" fmla="*/ 4295 h 624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9640" h="624430">
                <a:moveTo>
                  <a:pt x="3749640" y="0"/>
                </a:moveTo>
                <a:cubicBezTo>
                  <a:pt x="3689362" y="181970"/>
                  <a:pt x="3629084" y="363940"/>
                  <a:pt x="3381150" y="464024"/>
                </a:cubicBezTo>
                <a:cubicBezTo>
                  <a:pt x="3133216" y="564108"/>
                  <a:pt x="2623699" y="575481"/>
                  <a:pt x="2262034" y="600502"/>
                </a:cubicBezTo>
                <a:cubicBezTo>
                  <a:pt x="1900369" y="625523"/>
                  <a:pt x="1572822" y="632347"/>
                  <a:pt x="1211156" y="614150"/>
                </a:cubicBezTo>
                <a:cubicBezTo>
                  <a:pt x="849490" y="595953"/>
                  <a:pt x="283108" y="511792"/>
                  <a:pt x="92040" y="491320"/>
                </a:cubicBezTo>
                <a:cubicBezTo>
                  <a:pt x="-99029" y="470848"/>
                  <a:pt x="67020" y="493595"/>
                  <a:pt x="64745" y="491320"/>
                </a:cubicBezTo>
                <a:lnTo>
                  <a:pt x="78392" y="477672"/>
                </a:ln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27677" name="Gruppieren 15"/>
          <p:cNvGrpSpPr>
            <a:grpSpLocks/>
          </p:cNvGrpSpPr>
          <p:nvPr/>
        </p:nvGrpSpPr>
        <p:grpSpPr bwMode="auto">
          <a:xfrm>
            <a:off x="1333500" y="3505200"/>
            <a:ext cx="2246313" cy="398463"/>
            <a:chOff x="1333500" y="3466639"/>
            <a:chExt cx="2246313" cy="398923"/>
          </a:xfrm>
        </p:grpSpPr>
        <p:sp>
          <p:nvSpPr>
            <p:cNvPr id="27697" name="Freihandform 4"/>
            <p:cNvSpPr>
              <a:spLocks/>
            </p:cNvSpPr>
            <p:nvPr/>
          </p:nvSpPr>
          <p:spPr bwMode="auto">
            <a:xfrm>
              <a:off x="1333500" y="3466639"/>
              <a:ext cx="2246313" cy="267161"/>
            </a:xfrm>
            <a:custGeom>
              <a:avLst/>
              <a:gdLst>
                <a:gd name="T0" fmla="*/ 0 w 2387600"/>
                <a:gd name="T1" fmla="*/ 114761 h 267161"/>
                <a:gd name="T2" fmla="*/ 300722 w 2387600"/>
                <a:gd name="T3" fmla="*/ 461 h 267161"/>
                <a:gd name="T4" fmla="*/ 586776 w 2387600"/>
                <a:gd name="T5" fmla="*/ 152861 h 267161"/>
                <a:gd name="T6" fmla="*/ 1180886 w 2387600"/>
                <a:gd name="T7" fmla="*/ 102061 h 267161"/>
                <a:gd name="T8" fmla="*/ 1378923 w 2387600"/>
                <a:gd name="T9" fmla="*/ 267161 h 267161"/>
                <a:gd name="T10" fmla="*/ 1378923 w 2387600"/>
                <a:gd name="T11" fmla="*/ 267161 h 267161"/>
                <a:gd name="T12" fmla="*/ 1378923 w 2387600"/>
                <a:gd name="T13" fmla="*/ 267161 h 2671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7600" h="267161">
                  <a:moveTo>
                    <a:pt x="0" y="114761"/>
                  </a:moveTo>
                  <a:cubicBezTo>
                    <a:pt x="175683" y="54436"/>
                    <a:pt x="351367" y="-5889"/>
                    <a:pt x="520700" y="461"/>
                  </a:cubicBezTo>
                  <a:cubicBezTo>
                    <a:pt x="690033" y="6811"/>
                    <a:pt x="762000" y="135928"/>
                    <a:pt x="1016000" y="152861"/>
                  </a:cubicBezTo>
                  <a:cubicBezTo>
                    <a:pt x="1270000" y="169794"/>
                    <a:pt x="1816100" y="83011"/>
                    <a:pt x="2044700" y="102061"/>
                  </a:cubicBezTo>
                  <a:cubicBezTo>
                    <a:pt x="2273300" y="121111"/>
                    <a:pt x="2387600" y="267161"/>
                    <a:pt x="2387600" y="267161"/>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7698" name="Gerade Verbindung 6"/>
            <p:cNvCxnSpPr>
              <a:cxnSpLocks noChangeShapeType="1"/>
              <a:stCxn id="27697" idx="0"/>
            </p:cNvCxnSpPr>
            <p:nvPr/>
          </p:nvCxnSpPr>
          <p:spPr bwMode="auto">
            <a:xfrm>
              <a:off x="1333500" y="3581400"/>
              <a:ext cx="130175" cy="152400"/>
            </a:xfrm>
            <a:prstGeom prst="line">
              <a:avLst/>
            </a:prstGeom>
            <a:noFill/>
            <a:ln w="19050"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9" name="Gerade Verbindung 9"/>
            <p:cNvCxnSpPr>
              <a:cxnSpLocks noChangeShapeType="1"/>
              <a:stCxn id="27697" idx="4"/>
            </p:cNvCxnSpPr>
            <p:nvPr/>
          </p:nvCxnSpPr>
          <p:spPr bwMode="auto">
            <a:xfrm flipH="1">
              <a:off x="3446615" y="3733800"/>
              <a:ext cx="133198" cy="131762"/>
            </a:xfrm>
            <a:prstGeom prst="line">
              <a:avLst/>
            </a:prstGeom>
            <a:noFill/>
            <a:ln w="19050" algn="ctr">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678" name="Freihandform 17"/>
          <p:cNvSpPr>
            <a:spLocks/>
          </p:cNvSpPr>
          <p:nvPr/>
        </p:nvSpPr>
        <p:spPr bwMode="auto">
          <a:xfrm>
            <a:off x="3741738" y="3619500"/>
            <a:ext cx="1973262" cy="177800"/>
          </a:xfrm>
          <a:custGeom>
            <a:avLst/>
            <a:gdLst>
              <a:gd name="T0" fmla="*/ 0 w 2108200"/>
              <a:gd name="T1" fmla="*/ 52981 h 156551"/>
              <a:gd name="T2" fmla="*/ 231179 w 2108200"/>
              <a:gd name="T3" fmla="*/ 13050 h 156551"/>
              <a:gd name="T4" fmla="*/ 441342 w 2108200"/>
              <a:gd name="T5" fmla="*/ 252624 h 156551"/>
              <a:gd name="T6" fmla="*/ 910705 w 2108200"/>
              <a:gd name="T7" fmla="*/ 492197 h 156551"/>
              <a:gd name="T8" fmla="*/ 910705 w 2108200"/>
              <a:gd name="T9" fmla="*/ 492197 h 156551"/>
              <a:gd name="T10" fmla="*/ 1162901 w 2108200"/>
              <a:gd name="T11" fmla="*/ 412338 h 156551"/>
              <a:gd name="T12" fmla="*/ 1162901 w 2108200"/>
              <a:gd name="T13" fmla="*/ 412338 h 156551"/>
              <a:gd name="T14" fmla="*/ 1162901 w 2108200"/>
              <a:gd name="T15" fmla="*/ 412338 h 1565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8200" h="156551">
                <a:moveTo>
                  <a:pt x="0" y="16851"/>
                </a:moveTo>
                <a:cubicBezTo>
                  <a:pt x="142875" y="5209"/>
                  <a:pt x="285750" y="-6432"/>
                  <a:pt x="419100" y="4151"/>
                </a:cubicBezTo>
                <a:cubicBezTo>
                  <a:pt x="552450" y="14734"/>
                  <a:pt x="594783" y="54951"/>
                  <a:pt x="800100" y="80351"/>
                </a:cubicBezTo>
                <a:cubicBezTo>
                  <a:pt x="1005417" y="105751"/>
                  <a:pt x="1651000" y="156551"/>
                  <a:pt x="1651000" y="156551"/>
                </a:cubicBezTo>
                <a:lnTo>
                  <a:pt x="2108200" y="131151"/>
                </a:ln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679" name="Freihandform 51"/>
          <p:cNvSpPr>
            <a:spLocks/>
          </p:cNvSpPr>
          <p:nvPr/>
        </p:nvSpPr>
        <p:spPr bwMode="auto">
          <a:xfrm>
            <a:off x="2449513" y="3911600"/>
            <a:ext cx="1525587" cy="1079500"/>
          </a:xfrm>
          <a:custGeom>
            <a:avLst/>
            <a:gdLst>
              <a:gd name="T0" fmla="*/ 1525538 w 1525594"/>
              <a:gd name="T1" fmla="*/ 0 h 1079500"/>
              <a:gd name="T2" fmla="*/ 1398546 w 1525594"/>
              <a:gd name="T3" fmla="*/ 50800 h 1079500"/>
              <a:gd name="T4" fmla="*/ 992154 w 1525594"/>
              <a:gd name="T5" fmla="*/ 63500 h 1079500"/>
              <a:gd name="T6" fmla="*/ 496878 w 1525594"/>
              <a:gd name="T7" fmla="*/ 165100 h 1079500"/>
              <a:gd name="T8" fmla="*/ 141286 w 1525594"/>
              <a:gd name="T9" fmla="*/ 431800 h 1079500"/>
              <a:gd name="T10" fmla="*/ 128586 w 1525594"/>
              <a:gd name="T11" fmla="*/ 558800 h 1079500"/>
              <a:gd name="T12" fmla="*/ 1594 w 1525594"/>
              <a:gd name="T13" fmla="*/ 736600 h 1079500"/>
              <a:gd name="T14" fmla="*/ 65094 w 1525594"/>
              <a:gd name="T15" fmla="*/ 1003300 h 1079500"/>
              <a:gd name="T16" fmla="*/ 179386 w 1525594"/>
              <a:gd name="T17" fmla="*/ 1079500 h 1079500"/>
              <a:gd name="T18" fmla="*/ 179386 w 1525594"/>
              <a:gd name="T19" fmla="*/ 1079500 h 1079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5594" h="1079500">
                <a:moveTo>
                  <a:pt x="1525594" y="0"/>
                </a:moveTo>
                <a:cubicBezTo>
                  <a:pt x="1506544" y="20108"/>
                  <a:pt x="1487494" y="40217"/>
                  <a:pt x="1398594" y="50800"/>
                </a:cubicBezTo>
                <a:cubicBezTo>
                  <a:pt x="1309694" y="61383"/>
                  <a:pt x="1142477" y="44450"/>
                  <a:pt x="992194" y="63500"/>
                </a:cubicBezTo>
                <a:cubicBezTo>
                  <a:pt x="841911" y="82550"/>
                  <a:pt x="638711" y="103717"/>
                  <a:pt x="496894" y="165100"/>
                </a:cubicBezTo>
                <a:cubicBezTo>
                  <a:pt x="355077" y="226483"/>
                  <a:pt x="202677" y="366183"/>
                  <a:pt x="141294" y="431800"/>
                </a:cubicBezTo>
                <a:cubicBezTo>
                  <a:pt x="79911" y="497417"/>
                  <a:pt x="151877" y="508000"/>
                  <a:pt x="128594" y="558800"/>
                </a:cubicBezTo>
                <a:cubicBezTo>
                  <a:pt x="105311" y="609600"/>
                  <a:pt x="12177" y="662517"/>
                  <a:pt x="1594" y="736600"/>
                </a:cubicBezTo>
                <a:cubicBezTo>
                  <a:pt x="-8989" y="810683"/>
                  <a:pt x="35461" y="946150"/>
                  <a:pt x="65094" y="1003300"/>
                </a:cubicBezTo>
                <a:cubicBezTo>
                  <a:pt x="94727" y="1060450"/>
                  <a:pt x="179394" y="1079500"/>
                  <a:pt x="179394" y="1079500"/>
                </a:cubicBezTo>
              </a:path>
            </a:pathLst>
          </a:custGeom>
          <a:noFill/>
          <a:ln w="19050"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cxnSp>
        <p:nvCxnSpPr>
          <p:cNvPr id="27680" name="Gerade Verbindung mit Pfeil 55"/>
          <p:cNvCxnSpPr>
            <a:cxnSpLocks noChangeShapeType="1"/>
            <a:stCxn id="27679" idx="0"/>
          </p:cNvCxnSpPr>
          <p:nvPr/>
        </p:nvCxnSpPr>
        <p:spPr bwMode="auto">
          <a:xfrm flipV="1">
            <a:off x="3975100" y="3836988"/>
            <a:ext cx="261938" cy="74612"/>
          </a:xfrm>
          <a:prstGeom prst="straightConnector1">
            <a:avLst/>
          </a:prstGeom>
          <a:noFill/>
          <a:ln w="1905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81" name="Freihandform 57"/>
          <p:cNvSpPr>
            <a:spLocks/>
          </p:cNvSpPr>
          <p:nvPr/>
        </p:nvSpPr>
        <p:spPr bwMode="auto">
          <a:xfrm>
            <a:off x="307975" y="4622800"/>
            <a:ext cx="2897188" cy="1017588"/>
          </a:xfrm>
          <a:custGeom>
            <a:avLst/>
            <a:gdLst>
              <a:gd name="T0" fmla="*/ 22233 w 2897074"/>
              <a:gd name="T1" fmla="*/ 595764 h 1017830"/>
              <a:gd name="T2" fmla="*/ 238197 w 2897074"/>
              <a:gd name="T3" fmla="*/ 709848 h 1017830"/>
              <a:gd name="T4" fmla="*/ 441461 w 2897074"/>
              <a:gd name="T5" fmla="*/ 887312 h 1017830"/>
              <a:gd name="T6" fmla="*/ 504985 w 2897074"/>
              <a:gd name="T7" fmla="*/ 988719 h 1017830"/>
              <a:gd name="T8" fmla="*/ 911513 w 2897074"/>
              <a:gd name="T9" fmla="*/ 1014070 h 1017830"/>
              <a:gd name="T10" fmla="*/ 1330741 w 2897074"/>
              <a:gd name="T11" fmla="*/ 950692 h 1017830"/>
              <a:gd name="T12" fmla="*/ 1572121 w 2897074"/>
              <a:gd name="T13" fmla="*/ 925340 h 1017830"/>
              <a:gd name="T14" fmla="*/ 2435993 w 2897074"/>
              <a:gd name="T15" fmla="*/ 938016 h 1017830"/>
              <a:gd name="T16" fmla="*/ 2804405 w 2897074"/>
              <a:gd name="T17" fmla="*/ 899988 h 1017830"/>
              <a:gd name="T18" fmla="*/ 2880629 w 2897074"/>
              <a:gd name="T19" fmla="*/ 671820 h 1017830"/>
              <a:gd name="T20" fmla="*/ 2537625 w 2897074"/>
              <a:gd name="T21" fmla="*/ 469004 h 1017830"/>
              <a:gd name="T22" fmla="*/ 2207321 w 2897074"/>
              <a:gd name="T23" fmla="*/ 354925 h 1017830"/>
              <a:gd name="T24" fmla="*/ 1521305 w 2897074"/>
              <a:gd name="T25" fmla="*/ 354925 h 1017830"/>
              <a:gd name="T26" fmla="*/ 1305333 w 2897074"/>
              <a:gd name="T27" fmla="*/ 190140 h 1017830"/>
              <a:gd name="T28" fmla="*/ 809881 w 2897074"/>
              <a:gd name="T29" fmla="*/ 177464 h 1017830"/>
              <a:gd name="T30" fmla="*/ 466869 w 2897074"/>
              <a:gd name="T31" fmla="*/ 177464 h 1017830"/>
              <a:gd name="T32" fmla="*/ 47641 w 2897074"/>
              <a:gd name="T33" fmla="*/ 50704 h 1017830"/>
              <a:gd name="T34" fmla="*/ 9525 w 2897074"/>
              <a:gd name="T35" fmla="*/ 0 h 1017830"/>
              <a:gd name="T36" fmla="*/ 9525 w 2897074"/>
              <a:gd name="T37" fmla="*/ 0 h 10178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97074" h="1017830">
                <a:moveTo>
                  <a:pt x="22225" y="596900"/>
                </a:moveTo>
                <a:cubicBezTo>
                  <a:pt x="95250" y="629708"/>
                  <a:pt x="168275" y="662517"/>
                  <a:pt x="238125" y="711200"/>
                </a:cubicBezTo>
                <a:cubicBezTo>
                  <a:pt x="307975" y="759883"/>
                  <a:pt x="396875" y="842433"/>
                  <a:pt x="441325" y="889000"/>
                </a:cubicBezTo>
                <a:cubicBezTo>
                  <a:pt x="485775" y="935567"/>
                  <a:pt x="426508" y="969433"/>
                  <a:pt x="504825" y="990600"/>
                </a:cubicBezTo>
                <a:cubicBezTo>
                  <a:pt x="583142" y="1011767"/>
                  <a:pt x="773642" y="1022350"/>
                  <a:pt x="911225" y="1016000"/>
                </a:cubicBezTo>
                <a:cubicBezTo>
                  <a:pt x="1048808" y="1009650"/>
                  <a:pt x="1220258" y="967317"/>
                  <a:pt x="1330325" y="952500"/>
                </a:cubicBezTo>
                <a:cubicBezTo>
                  <a:pt x="1440392" y="937683"/>
                  <a:pt x="1571625" y="927100"/>
                  <a:pt x="1571625" y="927100"/>
                </a:cubicBezTo>
                <a:cubicBezTo>
                  <a:pt x="1755775" y="924983"/>
                  <a:pt x="2229908" y="944033"/>
                  <a:pt x="2435225" y="939800"/>
                </a:cubicBezTo>
                <a:cubicBezTo>
                  <a:pt x="2640542" y="935567"/>
                  <a:pt x="2729442" y="946150"/>
                  <a:pt x="2803525" y="901700"/>
                </a:cubicBezTo>
                <a:cubicBezTo>
                  <a:pt x="2877608" y="857250"/>
                  <a:pt x="2924175" y="745067"/>
                  <a:pt x="2879725" y="673100"/>
                </a:cubicBezTo>
                <a:cubicBezTo>
                  <a:pt x="2835275" y="601133"/>
                  <a:pt x="2649008" y="522817"/>
                  <a:pt x="2536825" y="469900"/>
                </a:cubicBezTo>
                <a:cubicBezTo>
                  <a:pt x="2424642" y="416983"/>
                  <a:pt x="2375958" y="374650"/>
                  <a:pt x="2206625" y="355600"/>
                </a:cubicBezTo>
                <a:cubicBezTo>
                  <a:pt x="2037292" y="336550"/>
                  <a:pt x="1671108" y="383117"/>
                  <a:pt x="1520825" y="355600"/>
                </a:cubicBezTo>
                <a:cubicBezTo>
                  <a:pt x="1370542" y="328083"/>
                  <a:pt x="1423458" y="220133"/>
                  <a:pt x="1304925" y="190500"/>
                </a:cubicBezTo>
                <a:cubicBezTo>
                  <a:pt x="1186392" y="160867"/>
                  <a:pt x="949325" y="179917"/>
                  <a:pt x="809625" y="177800"/>
                </a:cubicBezTo>
                <a:cubicBezTo>
                  <a:pt x="669925" y="175683"/>
                  <a:pt x="593725" y="198967"/>
                  <a:pt x="466725" y="177800"/>
                </a:cubicBezTo>
                <a:cubicBezTo>
                  <a:pt x="339725" y="156633"/>
                  <a:pt x="123825" y="80433"/>
                  <a:pt x="47625" y="50800"/>
                </a:cubicBezTo>
                <a:cubicBezTo>
                  <a:pt x="-28575" y="21167"/>
                  <a:pt x="9525" y="0"/>
                  <a:pt x="9525" y="0"/>
                </a:cubicBezTo>
              </a:path>
            </a:pathLst>
          </a:custGeom>
          <a:noFill/>
          <a:ln w="2857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682" name="Textfeld 58"/>
          <p:cNvSpPr txBox="1">
            <a:spLocks noChangeArrowheads="1"/>
          </p:cNvSpPr>
          <p:nvPr/>
        </p:nvSpPr>
        <p:spPr bwMode="auto">
          <a:xfrm>
            <a:off x="1911350" y="5297488"/>
            <a:ext cx="61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AT" altLang="de-DE" sz="1200"/>
              <a:t>AA „L“</a:t>
            </a:r>
          </a:p>
        </p:txBody>
      </p:sp>
      <p:grpSp>
        <p:nvGrpSpPr>
          <p:cNvPr id="27683" name="Gruppieren 50"/>
          <p:cNvGrpSpPr>
            <a:grpSpLocks/>
          </p:cNvGrpSpPr>
          <p:nvPr/>
        </p:nvGrpSpPr>
        <p:grpSpPr bwMode="auto">
          <a:xfrm>
            <a:off x="6011863" y="3519488"/>
            <a:ext cx="303212" cy="238125"/>
            <a:chOff x="5745163" y="4373563"/>
            <a:chExt cx="303212" cy="238125"/>
          </a:xfrm>
        </p:grpSpPr>
        <p:sp>
          <p:nvSpPr>
            <p:cNvPr id="27692" name="Rectangle 198"/>
            <p:cNvSpPr>
              <a:spLocks noChangeArrowheads="1"/>
            </p:cNvSpPr>
            <p:nvPr/>
          </p:nvSpPr>
          <p:spPr bwMode="auto">
            <a:xfrm>
              <a:off x="5745163" y="4411663"/>
              <a:ext cx="303212" cy="200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693" name="Line 199"/>
            <p:cNvSpPr>
              <a:spLocks noChangeShapeType="1"/>
            </p:cNvSpPr>
            <p:nvPr/>
          </p:nvSpPr>
          <p:spPr bwMode="auto">
            <a:xfrm flipV="1">
              <a:off x="5748338" y="4413250"/>
              <a:ext cx="293687" cy="1984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7694" name="Oval 200"/>
            <p:cNvSpPr>
              <a:spLocks noChangeArrowheads="1"/>
            </p:cNvSpPr>
            <p:nvPr/>
          </p:nvSpPr>
          <p:spPr bwMode="auto">
            <a:xfrm>
              <a:off x="5864225" y="4373563"/>
              <a:ext cx="23813"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695" name="Oval 201"/>
            <p:cNvSpPr>
              <a:spLocks noChangeArrowheads="1"/>
            </p:cNvSpPr>
            <p:nvPr/>
          </p:nvSpPr>
          <p:spPr bwMode="auto">
            <a:xfrm>
              <a:off x="5919788" y="4373563"/>
              <a:ext cx="22225" cy="28575"/>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sp>
          <p:nvSpPr>
            <p:cNvPr id="27696" name="AutoShape 202"/>
            <p:cNvSpPr>
              <a:spLocks noChangeArrowheads="1"/>
            </p:cNvSpPr>
            <p:nvPr/>
          </p:nvSpPr>
          <p:spPr bwMode="auto">
            <a:xfrm>
              <a:off x="5886450" y="4568825"/>
              <a:ext cx="41275" cy="38100"/>
            </a:xfrm>
            <a:prstGeom prst="triangle">
              <a:avLst>
                <a:gd name="adj" fmla="val 500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5"/>
                </a:buBlip>
                <a:defRPr sz="2400">
                  <a:solidFill>
                    <a:schemeClr val="tx1"/>
                  </a:solidFill>
                  <a:latin typeface="Arial" charset="0"/>
                </a:defRPr>
              </a:lvl1pPr>
              <a:lvl2pPr marL="742950" indent="-285750" eaLnBrk="0" hangingPunct="0">
                <a:spcBef>
                  <a:spcPct val="20000"/>
                </a:spcBef>
                <a:defRPr sz="2200" b="1">
                  <a:solidFill>
                    <a:srgbClr val="B2B2B2"/>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defRPr b="1">
                  <a:solidFill>
                    <a:srgbClr val="B2B2B2"/>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AT" altLang="de-DE" sz="2000"/>
            </a:p>
          </p:txBody>
        </p:sp>
      </p:grpSp>
      <p:grpSp>
        <p:nvGrpSpPr>
          <p:cNvPr id="27684" name="Gruppieren 183"/>
          <p:cNvGrpSpPr>
            <a:grpSpLocks/>
          </p:cNvGrpSpPr>
          <p:nvPr/>
        </p:nvGrpSpPr>
        <p:grpSpPr bwMode="auto">
          <a:xfrm>
            <a:off x="6410325" y="3111500"/>
            <a:ext cx="1106488" cy="566738"/>
            <a:chOff x="7210163" y="2768044"/>
            <a:chExt cx="1106943" cy="419024"/>
          </a:xfrm>
        </p:grpSpPr>
        <p:cxnSp>
          <p:nvCxnSpPr>
            <p:cNvPr id="27689" name="Gerade Verbindung 184"/>
            <p:cNvCxnSpPr>
              <a:cxnSpLocks noChangeShapeType="1"/>
            </p:cNvCxnSpPr>
            <p:nvPr/>
          </p:nvCxnSpPr>
          <p:spPr bwMode="auto">
            <a:xfrm flipV="1">
              <a:off x="7210163" y="3092214"/>
              <a:ext cx="173831" cy="5715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0" name="Gerade Verbindung mit Pfeil 185"/>
            <p:cNvCxnSpPr>
              <a:cxnSpLocks noChangeShapeType="1"/>
            </p:cNvCxnSpPr>
            <p:nvPr/>
          </p:nvCxnSpPr>
          <p:spPr bwMode="auto">
            <a:xfrm flipV="1">
              <a:off x="7371294" y="2768044"/>
              <a:ext cx="945812" cy="41068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91" name="Gerade Verbindung 186"/>
            <p:cNvCxnSpPr>
              <a:cxnSpLocks noChangeShapeType="1"/>
            </p:cNvCxnSpPr>
            <p:nvPr/>
          </p:nvCxnSpPr>
          <p:spPr bwMode="auto">
            <a:xfrm flipH="1">
              <a:off x="7375263" y="3099755"/>
              <a:ext cx="8731" cy="87313"/>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685" name="Gruppieren 187"/>
          <p:cNvGrpSpPr>
            <a:grpSpLocks/>
          </p:cNvGrpSpPr>
          <p:nvPr/>
        </p:nvGrpSpPr>
        <p:grpSpPr bwMode="auto">
          <a:xfrm>
            <a:off x="3008313" y="2806700"/>
            <a:ext cx="2919412" cy="889000"/>
            <a:chOff x="5620566" y="2540293"/>
            <a:chExt cx="1107449" cy="598780"/>
          </a:xfrm>
        </p:grpSpPr>
        <p:cxnSp>
          <p:nvCxnSpPr>
            <p:cNvPr id="27686" name="Gerade Verbindung 188"/>
            <p:cNvCxnSpPr>
              <a:cxnSpLocks noChangeShapeType="1"/>
            </p:cNvCxnSpPr>
            <p:nvPr/>
          </p:nvCxnSpPr>
          <p:spPr bwMode="auto">
            <a:xfrm flipH="1" flipV="1">
              <a:off x="6556077" y="2998080"/>
              <a:ext cx="171938" cy="8166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87" name="Gerade Verbindung mit Pfeil 189"/>
            <p:cNvCxnSpPr>
              <a:cxnSpLocks noChangeShapeType="1"/>
            </p:cNvCxnSpPr>
            <p:nvPr/>
          </p:nvCxnSpPr>
          <p:spPr bwMode="auto">
            <a:xfrm flipH="1" flipV="1">
              <a:off x="5620566" y="2540293"/>
              <a:ext cx="935511" cy="586869"/>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88" name="Gerade Verbindung 190"/>
            <p:cNvCxnSpPr>
              <a:cxnSpLocks noChangeShapeType="1"/>
            </p:cNvCxnSpPr>
            <p:nvPr/>
          </p:nvCxnSpPr>
          <p:spPr bwMode="auto">
            <a:xfrm>
              <a:off x="6556077" y="3014304"/>
              <a:ext cx="8636" cy="124769"/>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 name="Grafik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9813" y="5289125"/>
            <a:ext cx="1606450" cy="1068119"/>
          </a:xfrm>
          <a:prstGeom prst="rect">
            <a:avLst/>
          </a:prstGeom>
        </p:spPr>
      </p:pic>
      <p:pic>
        <p:nvPicPr>
          <p:cNvPr id="3" name="Grafik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2137" y="2879614"/>
            <a:ext cx="2722495" cy="1809969"/>
          </a:xfrm>
          <a:prstGeom prst="rect">
            <a:avLst/>
          </a:prstGeom>
        </p:spPr>
      </p:pic>
    </p:spTree>
    <p:extLst>
      <p:ext uri="{BB962C8B-B14F-4D97-AF65-F5344CB8AC3E}">
        <p14:creationId xmlns:p14="http://schemas.microsoft.com/office/powerpoint/2010/main" val="34061762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MTI_6x_neu">
  <a:themeElements>
    <a:clrScheme name="100119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0119_ppt_templa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0119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0119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0119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0119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0119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0119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0119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0119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0119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0119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0119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0119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MTI_6x_neu</Template>
  <TotalTime>0</TotalTime>
  <Words>2570</Words>
  <Application>Microsoft Office PowerPoint</Application>
  <PresentationFormat>Bildschirmpräsentation (4:3)</PresentationFormat>
  <Paragraphs>580</Paragraphs>
  <Slides>33</Slides>
  <Notes>30</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Master MTI_6x_neu</vt:lpstr>
      <vt:lpstr>FTX CAPRICORN 15</vt:lpstr>
      <vt:lpstr>AGENDA</vt:lpstr>
      <vt:lpstr>AIM</vt:lpstr>
      <vt:lpstr>INITIAL SITUATION</vt:lpstr>
      <vt:lpstr>SITUATION OF CONFLICTING PARTIES</vt:lpstr>
      <vt:lpstr>PowerPoint-Präsentation</vt:lpstr>
      <vt:lpstr>EXERCISE                  ORGANISATION </vt:lpstr>
      <vt:lpstr>MISSION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FTX CAPRICORN 16 Outlook</vt:lpstr>
      <vt:lpstr>AGENDA</vt:lpstr>
      <vt:lpstr>PowerPoint-Präsentation</vt:lpstr>
      <vt:lpstr>PowerPoint-Präsentation</vt:lpstr>
      <vt:lpstr>PowerPoint-Präsentation</vt:lpstr>
      <vt:lpstr>SITUATION</vt:lpstr>
      <vt:lpstr>PowerPoint-Präsentation</vt:lpstr>
      <vt:lpstr>PowerPoint-Präsentation</vt:lpstr>
      <vt:lpstr>TIMELINE</vt:lpstr>
      <vt:lpstr>PowerPoint-Präsentation</vt:lpstr>
      <vt:lpstr>PowerPoint-Präsentation</vt:lpstr>
      <vt:lpstr>PowerPoint-Präsentation</vt:lpstr>
      <vt:lpstr>PowerPoint-Präsentation</vt:lpstr>
      <vt:lpstr>REQUIREMENTS</vt:lpstr>
      <vt:lpstr>OPTIONS</vt:lpstr>
      <vt:lpstr>TIMELINE PLANNING</vt:lpstr>
      <vt:lpstr>PowerPoint-Präsentation</vt:lpstr>
    </vt:vector>
  </TitlesOfParts>
  <Company>BMLVS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Zweiker</dc:creator>
  <cp:lastModifiedBy>xc9a</cp:lastModifiedBy>
  <cp:revision>56</cp:revision>
  <dcterms:created xsi:type="dcterms:W3CDTF">2015-06-01T13:50:32Z</dcterms:created>
  <dcterms:modified xsi:type="dcterms:W3CDTF">2016-05-15T12:08:01Z</dcterms:modified>
</cp:coreProperties>
</file>