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4192" r:id="rId2"/>
  </p:sldMasterIdLst>
  <p:notesMasterIdLst>
    <p:notesMasterId r:id="rId32"/>
  </p:notesMasterIdLst>
  <p:handoutMasterIdLst>
    <p:handoutMasterId r:id="rId33"/>
  </p:handoutMasterIdLst>
  <p:sldIdLst>
    <p:sldId id="256" r:id="rId3"/>
    <p:sldId id="394" r:id="rId4"/>
    <p:sldId id="366" r:id="rId5"/>
    <p:sldId id="368" r:id="rId6"/>
    <p:sldId id="369" r:id="rId7"/>
    <p:sldId id="370" r:id="rId8"/>
    <p:sldId id="371" r:id="rId9"/>
    <p:sldId id="372" r:id="rId10"/>
    <p:sldId id="374" r:id="rId11"/>
    <p:sldId id="373" r:id="rId12"/>
    <p:sldId id="375" r:id="rId13"/>
    <p:sldId id="376" r:id="rId14"/>
    <p:sldId id="377" r:id="rId15"/>
    <p:sldId id="378" r:id="rId16"/>
    <p:sldId id="379" r:id="rId17"/>
    <p:sldId id="380" r:id="rId18"/>
    <p:sldId id="381" r:id="rId19"/>
    <p:sldId id="382" r:id="rId20"/>
    <p:sldId id="383" r:id="rId21"/>
    <p:sldId id="384" r:id="rId22"/>
    <p:sldId id="385" r:id="rId23"/>
    <p:sldId id="386" r:id="rId24"/>
    <p:sldId id="387" r:id="rId25"/>
    <p:sldId id="388" r:id="rId26"/>
    <p:sldId id="389" r:id="rId27"/>
    <p:sldId id="390" r:id="rId28"/>
    <p:sldId id="391" r:id="rId29"/>
    <p:sldId id="392" r:id="rId30"/>
    <p:sldId id="393" r:id="rId31"/>
  </p:sldIdLst>
  <p:sldSz cx="9144000" cy="6858000" type="screen4x3"/>
  <p:notesSz cx="6819900" cy="9918700"/>
  <p:defaultTextStyle>
    <a:defPPr>
      <a:defRPr lang="bg-BG"/>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4">
          <p15:clr>
            <a:srgbClr val="A4A3A4"/>
          </p15:clr>
        </p15:guide>
        <p15:guide id="2" pos="21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00FF"/>
    <a:srgbClr val="FF3300"/>
    <a:srgbClr val="D6FAF3"/>
    <a:srgbClr val="EAF6FC"/>
    <a:srgbClr val="F1DBE9"/>
    <a:srgbClr val="E9CDD8"/>
    <a:srgbClr val="E4BA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3786" y="78"/>
      </p:cViewPr>
      <p:guideLst>
        <p:guide orient="horz" pos="3124"/>
        <p:guide pos="214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55925" cy="495300"/>
          </a:xfrm>
          <a:prstGeom prst="rect">
            <a:avLst/>
          </a:prstGeom>
        </p:spPr>
        <p:txBody>
          <a:bodyPr vert="horz" lIns="91440" tIns="45720" rIns="91440" bIns="45720" rtlCol="0"/>
          <a:lstStyle>
            <a:lvl1pPr algn="l" eaLnBrk="1" hangingPunct="1">
              <a:defRPr sz="1200">
                <a:latin typeface="Arial" charset="0"/>
                <a:ea typeface="+mn-ea"/>
                <a:cs typeface="+mn-cs"/>
              </a:defRPr>
            </a:lvl1pPr>
          </a:lstStyle>
          <a:p>
            <a:pPr>
              <a:defRPr/>
            </a:pPr>
            <a:endParaRPr lang="bg-BG"/>
          </a:p>
        </p:txBody>
      </p:sp>
      <p:sp>
        <p:nvSpPr>
          <p:cNvPr id="3" name="Контейнер за дата 2"/>
          <p:cNvSpPr>
            <a:spLocks noGrp="1"/>
          </p:cNvSpPr>
          <p:nvPr>
            <p:ph type="dt" sz="quarter" idx="1"/>
          </p:nvPr>
        </p:nvSpPr>
        <p:spPr>
          <a:xfrm>
            <a:off x="3862388" y="0"/>
            <a:ext cx="2955925" cy="4953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7025D9B0-CE1A-4B3B-BA27-533C3A936AD8}" type="datetimeFigureOut">
              <a:rPr lang="bg-BG" altLang="bg-BG"/>
              <a:pPr>
                <a:defRPr/>
              </a:pPr>
              <a:t>27.10.2020 г.</a:t>
            </a:fld>
            <a:endParaRPr lang="bg-BG" altLang="bg-BG"/>
          </a:p>
        </p:txBody>
      </p:sp>
      <p:sp>
        <p:nvSpPr>
          <p:cNvPr id="4" name="Контейнер за долния колонтитул 3"/>
          <p:cNvSpPr>
            <a:spLocks noGrp="1"/>
          </p:cNvSpPr>
          <p:nvPr>
            <p:ph type="ftr" sz="quarter" idx="2"/>
          </p:nvPr>
        </p:nvSpPr>
        <p:spPr>
          <a:xfrm>
            <a:off x="0" y="9421813"/>
            <a:ext cx="2955925" cy="495300"/>
          </a:xfrm>
          <a:prstGeom prst="rect">
            <a:avLst/>
          </a:prstGeom>
        </p:spPr>
        <p:txBody>
          <a:bodyPr vert="horz" lIns="91440" tIns="45720" rIns="91440" bIns="45720" rtlCol="0" anchor="b"/>
          <a:lstStyle>
            <a:lvl1pPr algn="l" eaLnBrk="1" hangingPunct="1">
              <a:defRPr sz="1200">
                <a:latin typeface="Arial" charset="0"/>
                <a:ea typeface="+mn-ea"/>
                <a:cs typeface="+mn-cs"/>
              </a:defRPr>
            </a:lvl1pPr>
          </a:lstStyle>
          <a:p>
            <a:pPr>
              <a:defRPr/>
            </a:pPr>
            <a:endParaRPr lang="bg-BG"/>
          </a:p>
        </p:txBody>
      </p:sp>
      <p:sp>
        <p:nvSpPr>
          <p:cNvPr id="5" name="Контейнер за номер на слайда 4"/>
          <p:cNvSpPr>
            <a:spLocks noGrp="1"/>
          </p:cNvSpPr>
          <p:nvPr>
            <p:ph type="sldNum" sz="quarter" idx="3"/>
          </p:nvPr>
        </p:nvSpPr>
        <p:spPr>
          <a:xfrm>
            <a:off x="3862388" y="9421813"/>
            <a:ext cx="2955925" cy="4953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1C17202-D899-4A63-A4D1-76BC19D74E32}" type="slidenum">
              <a:rPr lang="bg-BG" altLang="bg-BG"/>
              <a:pPr>
                <a:defRPr/>
              </a:pPr>
              <a:t>‹Nr.›</a:t>
            </a:fld>
            <a:endParaRPr lang="bg-BG" altLang="bg-BG"/>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5592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bg-BG"/>
          </a:p>
        </p:txBody>
      </p:sp>
      <p:sp>
        <p:nvSpPr>
          <p:cNvPr id="16387" name="Rectangle 3"/>
          <p:cNvSpPr>
            <a:spLocks noGrp="1" noChangeArrowheads="1"/>
          </p:cNvSpPr>
          <p:nvPr>
            <p:ph type="dt" idx="1"/>
          </p:nvPr>
        </p:nvSpPr>
        <p:spPr bwMode="auto">
          <a:xfrm>
            <a:off x="3862388" y="0"/>
            <a:ext cx="295592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bg-BG"/>
          </a:p>
        </p:txBody>
      </p:sp>
      <p:sp>
        <p:nvSpPr>
          <p:cNvPr id="25604" name="Rectangle 4"/>
          <p:cNvSpPr>
            <a:spLocks noGrp="1" noRot="1" noChangeAspect="1" noChangeArrowheads="1" noTextEdit="1"/>
          </p:cNvSpPr>
          <p:nvPr>
            <p:ph type="sldImg" idx="2"/>
          </p:nvPr>
        </p:nvSpPr>
        <p:spPr bwMode="auto">
          <a:xfrm>
            <a:off x="930275" y="744538"/>
            <a:ext cx="4959350" cy="3719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682625" y="4711700"/>
            <a:ext cx="5454650"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bg-BG" noProof="0" smtClean="0"/>
              <a:t>Click to edit Master text styles</a:t>
            </a:r>
          </a:p>
          <a:p>
            <a:pPr lvl="1"/>
            <a:r>
              <a:rPr lang="bg-BG" noProof="0" smtClean="0"/>
              <a:t>Second level</a:t>
            </a:r>
          </a:p>
          <a:p>
            <a:pPr lvl="2"/>
            <a:r>
              <a:rPr lang="bg-BG" noProof="0" smtClean="0"/>
              <a:t>Third level</a:t>
            </a:r>
          </a:p>
          <a:p>
            <a:pPr lvl="3"/>
            <a:r>
              <a:rPr lang="bg-BG" noProof="0" smtClean="0"/>
              <a:t>Fourth level</a:t>
            </a:r>
          </a:p>
          <a:p>
            <a:pPr lvl="4"/>
            <a:r>
              <a:rPr lang="bg-BG" noProof="0" smtClean="0"/>
              <a:t>Fifth level</a:t>
            </a:r>
          </a:p>
        </p:txBody>
      </p:sp>
      <p:sp>
        <p:nvSpPr>
          <p:cNvPr id="16390" name="Rectangle 6"/>
          <p:cNvSpPr>
            <a:spLocks noGrp="1" noChangeArrowheads="1"/>
          </p:cNvSpPr>
          <p:nvPr>
            <p:ph type="ftr" sz="quarter" idx="4"/>
          </p:nvPr>
        </p:nvSpPr>
        <p:spPr bwMode="auto">
          <a:xfrm>
            <a:off x="0" y="9421813"/>
            <a:ext cx="295592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bg-BG"/>
          </a:p>
        </p:txBody>
      </p:sp>
      <p:sp>
        <p:nvSpPr>
          <p:cNvPr id="16391" name="Rectangle 7"/>
          <p:cNvSpPr>
            <a:spLocks noGrp="1" noChangeArrowheads="1"/>
          </p:cNvSpPr>
          <p:nvPr>
            <p:ph type="sldNum" sz="quarter" idx="5"/>
          </p:nvPr>
        </p:nvSpPr>
        <p:spPr bwMode="auto">
          <a:xfrm>
            <a:off x="3862388" y="9421813"/>
            <a:ext cx="295592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8E08D64-499E-482B-AB58-BEACA1404442}" type="slidenum">
              <a:rPr lang="bg-BG" altLang="bg-BG"/>
              <a:pPr>
                <a:defRPr/>
              </a:pPr>
              <a:t>‹Nr.›</a:t>
            </a:fld>
            <a:endParaRPr lang="bg-BG" altLang="bg-BG"/>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Заглавен слайд">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3975" y="53975"/>
            <a:ext cx="11811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12"/>
          <p:cNvCxnSpPr>
            <a:cxnSpLocks noChangeShapeType="1"/>
          </p:cNvCxnSpPr>
          <p:nvPr userDrawn="1"/>
        </p:nvCxnSpPr>
        <p:spPr bwMode="auto">
          <a:xfrm>
            <a:off x="1296988" y="654050"/>
            <a:ext cx="6475412" cy="0"/>
          </a:xfrm>
          <a:prstGeom prst="line">
            <a:avLst/>
          </a:prstGeom>
          <a:noFill/>
          <a:ln w="25400">
            <a:solidFill>
              <a:srgbClr val="0D0D0D"/>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 name="Текстово поле 10"/>
          <p:cNvSpPr txBox="1">
            <a:spLocks noChangeArrowheads="1"/>
          </p:cNvSpPr>
          <p:nvPr userDrawn="1"/>
        </p:nvSpPr>
        <p:spPr bwMode="auto">
          <a:xfrm>
            <a:off x="1166813" y="53975"/>
            <a:ext cx="6737350" cy="430213"/>
          </a:xfrm>
          <a:prstGeom prst="rect">
            <a:avLst/>
          </a:prstGeom>
          <a:noFill/>
          <a:ln>
            <a:noFill/>
          </a:ln>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z="2200" b="1" dirty="0" smtClean="0">
                <a:latin typeface="Times New Roman"/>
                <a:cs typeface="Times New Roman"/>
              </a:rPr>
              <a:t>RHODOPE 21/EUROPEAN MOUNTAIN PHALANX</a:t>
            </a:r>
            <a:endParaRPr lang="bg-BG" sz="2200" b="1" dirty="0" smtClean="0">
              <a:latin typeface="Times New Roman"/>
              <a:cs typeface="Times New Roman"/>
            </a:endParaRPr>
          </a:p>
        </p:txBody>
      </p:sp>
      <p:pic>
        <p:nvPicPr>
          <p:cNvPr id="7" name="Picture 11" descr="LogoEntwurf_fertig-1"/>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851775" y="0"/>
            <a:ext cx="1266825"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лавие 1"/>
          <p:cNvSpPr>
            <a:spLocks noGrp="1"/>
          </p:cNvSpPr>
          <p:nvPr>
            <p:ph type="ctrTitle"/>
          </p:nvPr>
        </p:nvSpPr>
        <p:spPr>
          <a:xfrm>
            <a:off x="685800" y="2130425"/>
            <a:ext cx="7772400" cy="1470025"/>
          </a:xfrm>
          <a:prstGeom prst="rect">
            <a:avLst/>
          </a:prstGeom>
        </p:spPr>
        <p:txBody>
          <a:bodyPr/>
          <a:lstStyle/>
          <a:p>
            <a:r>
              <a:rPr lang="bg-BG" dirty="0" err="1" smtClean="0"/>
              <a:t>Редакт</a:t>
            </a:r>
            <a:r>
              <a:rPr lang="bg-BG" dirty="0" smtClean="0"/>
              <a:t>. стил загл. образец</a:t>
            </a:r>
            <a:endParaRPr lang="bg-BG" dirty="0"/>
          </a:p>
        </p:txBody>
      </p:sp>
      <p:sp>
        <p:nvSpPr>
          <p:cNvPr id="3" name="Подзаглавие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bg-BG" smtClean="0"/>
              <a:t>Щракнете за редакция стил подзагл. обр.</a:t>
            </a:r>
            <a:endParaRPr lang="bg-BG"/>
          </a:p>
        </p:txBody>
      </p:sp>
      <p:sp>
        <p:nvSpPr>
          <p:cNvPr id="8" name="Контейнер за дата 3"/>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C2850128-50C4-4BCA-BE22-A16C0ECDD0E2}" type="datetime1">
              <a:rPr lang="bg-BG" altLang="bg-BG"/>
              <a:pPr>
                <a:defRPr/>
              </a:pPr>
              <a:t>27.10.2020 г.</a:t>
            </a:fld>
            <a:endParaRPr lang="bg-BG" altLang="bg-BG"/>
          </a:p>
        </p:txBody>
      </p:sp>
      <p:sp>
        <p:nvSpPr>
          <p:cNvPr id="9" name="Контейнер за долния колонтитул 4"/>
          <p:cNvSpPr>
            <a:spLocks noGrp="1"/>
          </p:cNvSpPr>
          <p:nvPr>
            <p:ph type="ftr" sz="quarter" idx="11"/>
          </p:nvPr>
        </p:nvSpPr>
        <p:spPr/>
        <p:txBody>
          <a:bodyPr/>
          <a:lstStyle>
            <a:lvl1pPr>
              <a:defRPr>
                <a:latin typeface="Arial" pitchFamily="34" charset="0"/>
              </a:defRPr>
            </a:lvl1pPr>
          </a:lstStyle>
          <a:p>
            <a:pPr>
              <a:defRPr/>
            </a:pPr>
            <a:r>
              <a:rPr lang="bg-BG"/>
              <a:t>UNCLASSIFIED</a:t>
            </a:r>
          </a:p>
        </p:txBody>
      </p:sp>
      <p:sp>
        <p:nvSpPr>
          <p:cNvPr id="10" name="Контейнер за номер на слайда 5"/>
          <p:cNvSpPr>
            <a:spLocks noGrp="1"/>
          </p:cNvSpPr>
          <p:nvPr>
            <p:ph type="sldNum" sz="quarter" idx="12"/>
          </p:nvPr>
        </p:nvSpPr>
        <p:spPr/>
        <p:txBody>
          <a:bodyPr/>
          <a:lstStyle>
            <a:lvl1pPr>
              <a:defRPr/>
            </a:lvl1pPr>
          </a:lstStyle>
          <a:p>
            <a:pPr>
              <a:defRPr/>
            </a:pPr>
            <a:fld id="{AEA9AECF-3745-45B8-8FD4-B363C2B75BB5}" type="slidenum">
              <a:rPr lang="bg-BG" altLang="bg-BG"/>
              <a:pPr>
                <a:defRPr/>
              </a:pPr>
              <a:t>‹Nr.›</a:t>
            </a:fld>
            <a:endParaRPr lang="bg-BG" altLang="bg-BG"/>
          </a:p>
        </p:txBody>
      </p:sp>
    </p:spTree>
    <p:extLst>
      <p:ext uri="{BB962C8B-B14F-4D97-AF65-F5344CB8AC3E}">
        <p14:creationId xmlns:p14="http://schemas.microsoft.com/office/powerpoint/2010/main" val="3095009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лавие и вертикален текст">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 y="53975"/>
            <a:ext cx="11811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12"/>
          <p:cNvCxnSpPr>
            <a:cxnSpLocks noChangeShapeType="1"/>
          </p:cNvCxnSpPr>
          <p:nvPr userDrawn="1"/>
        </p:nvCxnSpPr>
        <p:spPr bwMode="auto">
          <a:xfrm>
            <a:off x="1296988" y="654050"/>
            <a:ext cx="6475412" cy="0"/>
          </a:xfrm>
          <a:prstGeom prst="line">
            <a:avLst/>
          </a:prstGeom>
          <a:noFill/>
          <a:ln w="25400">
            <a:solidFill>
              <a:srgbClr val="0D0D0D"/>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 name="Текстово поле 10"/>
          <p:cNvSpPr txBox="1">
            <a:spLocks noChangeArrowheads="1"/>
          </p:cNvSpPr>
          <p:nvPr userDrawn="1"/>
        </p:nvSpPr>
        <p:spPr bwMode="auto">
          <a:xfrm>
            <a:off x="1795463" y="53975"/>
            <a:ext cx="5480050" cy="641350"/>
          </a:xfrm>
          <a:prstGeom prst="rect">
            <a:avLst/>
          </a:prstGeom>
          <a:noFill/>
          <a:ln>
            <a:noFill/>
          </a:ln>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mtClean="0"/>
              <a:t>MPC</a:t>
            </a:r>
            <a:br>
              <a:rPr lang="en-US" smtClean="0"/>
            </a:br>
            <a:r>
              <a:rPr lang="en-US" smtClean="0"/>
              <a:t> RHODOPE 21/EUROPEAN MOUNTAIN PHALANX</a:t>
            </a:r>
            <a:endParaRPr lang="bg-BG" smtClean="0"/>
          </a:p>
        </p:txBody>
      </p:sp>
      <p:pic>
        <p:nvPicPr>
          <p:cNvPr id="7" name="Picture 11" descr="LogoEntwurf_fertig-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48600" y="0"/>
            <a:ext cx="11874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лавие 1"/>
          <p:cNvSpPr>
            <a:spLocks noGrp="1"/>
          </p:cNvSpPr>
          <p:nvPr>
            <p:ph type="title"/>
          </p:nvPr>
        </p:nvSpPr>
        <p:spPr>
          <a:xfrm>
            <a:off x="1297622" y="2590800"/>
            <a:ext cx="6550978" cy="552450"/>
          </a:xfrm>
          <a:prstGeom prst="rect">
            <a:avLst/>
          </a:prstGeom>
        </p:spPr>
        <p:txBody>
          <a:bodyPr/>
          <a:lstStyle/>
          <a:p>
            <a:r>
              <a:rPr lang="bg-BG" smtClean="0"/>
              <a:t>Редакт. стил загл. образец</a:t>
            </a:r>
            <a:endParaRPr lang="bg-BG"/>
          </a:p>
        </p:txBody>
      </p:sp>
      <p:sp>
        <p:nvSpPr>
          <p:cNvPr id="3" name="Контейнер за вертикален текст 2"/>
          <p:cNvSpPr>
            <a:spLocks noGrp="1"/>
          </p:cNvSpPr>
          <p:nvPr>
            <p:ph type="body" orient="vert" idx="1"/>
          </p:nvPr>
        </p:nvSpPr>
        <p:spPr>
          <a:xfrm>
            <a:off x="457200" y="1600200"/>
            <a:ext cx="8229600" cy="4525963"/>
          </a:xfrm>
          <a:prstGeom prst="rect">
            <a:avLst/>
          </a:prstGeom>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8" name="Контейнер за дата 3"/>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6F73C73-BA9B-4484-BEB9-99D9C2D851F2}" type="datetime1">
              <a:rPr lang="bg-BG" altLang="bg-BG"/>
              <a:pPr>
                <a:defRPr/>
              </a:pPr>
              <a:t>27.10.2020 г.</a:t>
            </a:fld>
            <a:endParaRPr lang="bg-BG" altLang="bg-BG"/>
          </a:p>
        </p:txBody>
      </p:sp>
      <p:sp>
        <p:nvSpPr>
          <p:cNvPr id="9" name="Контейнер за долния колонтитул 4"/>
          <p:cNvSpPr>
            <a:spLocks noGrp="1"/>
          </p:cNvSpPr>
          <p:nvPr>
            <p:ph type="ftr" sz="quarter" idx="11"/>
          </p:nvPr>
        </p:nvSpPr>
        <p:spPr/>
        <p:txBody>
          <a:bodyPr/>
          <a:lstStyle>
            <a:lvl1pPr>
              <a:defRPr>
                <a:latin typeface="Arial" pitchFamily="34" charset="0"/>
              </a:defRPr>
            </a:lvl1pPr>
          </a:lstStyle>
          <a:p>
            <a:pPr>
              <a:defRPr/>
            </a:pPr>
            <a:r>
              <a:rPr lang="bg-BG"/>
              <a:t>UNCLASSIFIED</a:t>
            </a:r>
          </a:p>
        </p:txBody>
      </p:sp>
      <p:sp>
        <p:nvSpPr>
          <p:cNvPr id="10" name="Контейнер за номер на слайда 5"/>
          <p:cNvSpPr>
            <a:spLocks noGrp="1"/>
          </p:cNvSpPr>
          <p:nvPr>
            <p:ph type="sldNum" sz="quarter" idx="12"/>
          </p:nvPr>
        </p:nvSpPr>
        <p:spPr/>
        <p:txBody>
          <a:bodyPr/>
          <a:lstStyle>
            <a:lvl1pPr>
              <a:defRPr/>
            </a:lvl1pPr>
          </a:lstStyle>
          <a:p>
            <a:pPr>
              <a:defRPr/>
            </a:pPr>
            <a:fld id="{EAC44A5F-2309-4BF6-9767-C5A1AC763E34}" type="slidenum">
              <a:rPr lang="bg-BG" altLang="bg-BG"/>
              <a:pPr>
                <a:defRPr/>
              </a:pPr>
              <a:t>‹Nr.›</a:t>
            </a:fld>
            <a:endParaRPr lang="bg-BG" altLang="bg-BG"/>
          </a:p>
        </p:txBody>
      </p:sp>
    </p:spTree>
    <p:extLst>
      <p:ext uri="{BB962C8B-B14F-4D97-AF65-F5344CB8AC3E}">
        <p14:creationId xmlns:p14="http://schemas.microsoft.com/office/powerpoint/2010/main" val="2912918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но заглавие и текст">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 y="53975"/>
            <a:ext cx="11811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12"/>
          <p:cNvCxnSpPr>
            <a:cxnSpLocks noChangeShapeType="1"/>
          </p:cNvCxnSpPr>
          <p:nvPr userDrawn="1"/>
        </p:nvCxnSpPr>
        <p:spPr bwMode="auto">
          <a:xfrm>
            <a:off x="1296988" y="654050"/>
            <a:ext cx="6475412" cy="0"/>
          </a:xfrm>
          <a:prstGeom prst="line">
            <a:avLst/>
          </a:prstGeom>
          <a:noFill/>
          <a:ln w="25400">
            <a:solidFill>
              <a:srgbClr val="0D0D0D"/>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 name="Текстово поле 10"/>
          <p:cNvSpPr txBox="1">
            <a:spLocks noChangeArrowheads="1"/>
          </p:cNvSpPr>
          <p:nvPr userDrawn="1"/>
        </p:nvSpPr>
        <p:spPr bwMode="auto">
          <a:xfrm>
            <a:off x="1795463" y="53975"/>
            <a:ext cx="5480050" cy="641350"/>
          </a:xfrm>
          <a:prstGeom prst="rect">
            <a:avLst/>
          </a:prstGeom>
          <a:noFill/>
          <a:ln>
            <a:noFill/>
          </a:ln>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mtClean="0"/>
              <a:t>MPC</a:t>
            </a:r>
            <a:br>
              <a:rPr lang="en-US" smtClean="0"/>
            </a:br>
            <a:r>
              <a:rPr lang="en-US" smtClean="0"/>
              <a:t> RHODOPE 21/EUROPEAN MOUNTAIN PHALANX</a:t>
            </a:r>
            <a:endParaRPr lang="bg-BG" smtClean="0"/>
          </a:p>
        </p:txBody>
      </p:sp>
      <p:pic>
        <p:nvPicPr>
          <p:cNvPr id="7" name="Picture 11" descr="LogoEntwurf_fertig-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48600" y="0"/>
            <a:ext cx="11874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Вертикално заглавие 1"/>
          <p:cNvSpPr>
            <a:spLocks noGrp="1"/>
          </p:cNvSpPr>
          <p:nvPr>
            <p:ph type="title" orient="vert"/>
          </p:nvPr>
        </p:nvSpPr>
        <p:spPr>
          <a:xfrm>
            <a:off x="6629400" y="274638"/>
            <a:ext cx="2057400" cy="5851525"/>
          </a:xfrm>
          <a:prstGeom prst="rect">
            <a:avLst/>
          </a:prstGeom>
        </p:spPr>
        <p:txBody>
          <a:bodyPr vert="eaVert"/>
          <a:lstStyle/>
          <a:p>
            <a:r>
              <a:rPr lang="bg-BG" smtClean="0"/>
              <a:t>Редакт. стил загл. образец</a:t>
            </a:r>
            <a:endParaRPr lang="bg-BG"/>
          </a:p>
        </p:txBody>
      </p:sp>
      <p:sp>
        <p:nvSpPr>
          <p:cNvPr id="3" name="Контейнер за вертикален текст 2"/>
          <p:cNvSpPr>
            <a:spLocks noGrp="1"/>
          </p:cNvSpPr>
          <p:nvPr>
            <p:ph type="body" orient="vert" idx="1"/>
          </p:nvPr>
        </p:nvSpPr>
        <p:spPr>
          <a:xfrm>
            <a:off x="457200" y="274638"/>
            <a:ext cx="6019800" cy="5851525"/>
          </a:xfrm>
          <a:prstGeom prst="rect">
            <a:avLst/>
          </a:prstGeom>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8" name="Контейнер за дата 3"/>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DA70AA32-44B4-4568-8D18-CFAB9FDEC770}" type="datetime1">
              <a:rPr lang="bg-BG" altLang="bg-BG"/>
              <a:pPr>
                <a:defRPr/>
              </a:pPr>
              <a:t>27.10.2020 г.</a:t>
            </a:fld>
            <a:endParaRPr lang="bg-BG" altLang="bg-BG"/>
          </a:p>
        </p:txBody>
      </p:sp>
      <p:sp>
        <p:nvSpPr>
          <p:cNvPr id="9" name="Контейнер за долния колонтитул 4"/>
          <p:cNvSpPr>
            <a:spLocks noGrp="1"/>
          </p:cNvSpPr>
          <p:nvPr>
            <p:ph type="ftr" sz="quarter" idx="11"/>
          </p:nvPr>
        </p:nvSpPr>
        <p:spPr/>
        <p:txBody>
          <a:bodyPr/>
          <a:lstStyle>
            <a:lvl1pPr>
              <a:defRPr>
                <a:latin typeface="Arial" pitchFamily="34" charset="0"/>
              </a:defRPr>
            </a:lvl1pPr>
          </a:lstStyle>
          <a:p>
            <a:pPr>
              <a:defRPr/>
            </a:pPr>
            <a:r>
              <a:rPr lang="bg-BG"/>
              <a:t>UNCLASSIFIED</a:t>
            </a:r>
          </a:p>
        </p:txBody>
      </p:sp>
      <p:sp>
        <p:nvSpPr>
          <p:cNvPr id="10" name="Контейнер за номер на слайда 5"/>
          <p:cNvSpPr>
            <a:spLocks noGrp="1"/>
          </p:cNvSpPr>
          <p:nvPr>
            <p:ph type="sldNum" sz="quarter" idx="12"/>
          </p:nvPr>
        </p:nvSpPr>
        <p:spPr/>
        <p:txBody>
          <a:bodyPr/>
          <a:lstStyle>
            <a:lvl1pPr>
              <a:defRPr/>
            </a:lvl1pPr>
          </a:lstStyle>
          <a:p>
            <a:pPr>
              <a:defRPr/>
            </a:pPr>
            <a:fld id="{63D80309-8D9D-4C44-A7F5-AF8780168041}" type="slidenum">
              <a:rPr lang="bg-BG" altLang="bg-BG"/>
              <a:pPr>
                <a:defRPr/>
              </a:pPr>
              <a:t>‹Nr.›</a:t>
            </a:fld>
            <a:endParaRPr lang="bg-BG" altLang="bg-BG"/>
          </a:p>
        </p:txBody>
      </p:sp>
    </p:spTree>
    <p:extLst>
      <p:ext uri="{BB962C8B-B14F-4D97-AF65-F5344CB8AC3E}">
        <p14:creationId xmlns:p14="http://schemas.microsoft.com/office/powerpoint/2010/main" val="3358772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Заглавен слайд">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 y="53975"/>
            <a:ext cx="11811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12"/>
          <p:cNvCxnSpPr>
            <a:cxnSpLocks noChangeShapeType="1"/>
          </p:cNvCxnSpPr>
          <p:nvPr userDrawn="1"/>
        </p:nvCxnSpPr>
        <p:spPr bwMode="auto">
          <a:xfrm>
            <a:off x="1296988" y="654050"/>
            <a:ext cx="6475412" cy="0"/>
          </a:xfrm>
          <a:prstGeom prst="line">
            <a:avLst/>
          </a:prstGeom>
          <a:noFill/>
          <a:ln w="25400">
            <a:solidFill>
              <a:srgbClr val="0D0D0D"/>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 name="Текстово поле 10"/>
          <p:cNvSpPr txBox="1">
            <a:spLocks noChangeArrowheads="1"/>
          </p:cNvSpPr>
          <p:nvPr userDrawn="1"/>
        </p:nvSpPr>
        <p:spPr bwMode="auto">
          <a:xfrm>
            <a:off x="1795463" y="53975"/>
            <a:ext cx="5480050" cy="641350"/>
          </a:xfrm>
          <a:prstGeom prst="rect">
            <a:avLst/>
          </a:prstGeom>
          <a:noFill/>
          <a:ln>
            <a:noFill/>
          </a:ln>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bg-BG" sz="1800" smtClean="0"/>
              <a:t/>
            </a:r>
            <a:br>
              <a:rPr lang="en-US" altLang="bg-BG" sz="1800" smtClean="0"/>
            </a:br>
            <a:r>
              <a:rPr lang="en-US" altLang="bg-BG" sz="1800" smtClean="0"/>
              <a:t> RHODOPE 21/EUROPEAN MOUNTAIN PHALANX</a:t>
            </a:r>
            <a:endParaRPr lang="bg-BG" altLang="bg-BG" sz="1800" smtClean="0"/>
          </a:p>
        </p:txBody>
      </p:sp>
      <p:pic>
        <p:nvPicPr>
          <p:cNvPr id="7" name="Picture 11" descr="LogoEntwurf_fertig-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48600" y="0"/>
            <a:ext cx="11874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лавие 1"/>
          <p:cNvSpPr>
            <a:spLocks noGrp="1"/>
          </p:cNvSpPr>
          <p:nvPr>
            <p:ph type="ctrTitle"/>
          </p:nvPr>
        </p:nvSpPr>
        <p:spPr>
          <a:xfrm>
            <a:off x="685800" y="2130425"/>
            <a:ext cx="7772400" cy="1470025"/>
          </a:xfrm>
          <a:prstGeom prst="rect">
            <a:avLst/>
          </a:prstGeom>
        </p:spPr>
        <p:txBody>
          <a:bodyPr/>
          <a:lstStyle/>
          <a:p>
            <a:r>
              <a:rPr lang="bg-BG" dirty="0" err="1" smtClean="0"/>
              <a:t>Редакт</a:t>
            </a:r>
            <a:r>
              <a:rPr lang="bg-BG" dirty="0" smtClean="0"/>
              <a:t>. стил загл. образец</a:t>
            </a:r>
            <a:endParaRPr lang="bg-BG" dirty="0"/>
          </a:p>
        </p:txBody>
      </p:sp>
      <p:sp>
        <p:nvSpPr>
          <p:cNvPr id="3" name="Подзаглавие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bg-BG" smtClean="0"/>
              <a:t>Щракнете за редакция стил подзагл. обр.</a:t>
            </a:r>
            <a:endParaRPr lang="bg-BG"/>
          </a:p>
        </p:txBody>
      </p:sp>
      <p:sp>
        <p:nvSpPr>
          <p:cNvPr id="8" name="Контейнер за дата 3"/>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9617F595-947B-4376-BE14-323466BAE47E}" type="datetime1">
              <a:rPr lang="bg-BG" altLang="bg-BG"/>
              <a:pPr>
                <a:defRPr/>
              </a:pPr>
              <a:t>27.10.2020 г.</a:t>
            </a:fld>
            <a:endParaRPr lang="bg-BG" altLang="bg-BG"/>
          </a:p>
        </p:txBody>
      </p:sp>
      <p:sp>
        <p:nvSpPr>
          <p:cNvPr id="9" name="Контейнер за долния колонтитул 4"/>
          <p:cNvSpPr>
            <a:spLocks noGrp="1"/>
          </p:cNvSpPr>
          <p:nvPr>
            <p:ph type="ftr" sz="quarter" idx="11"/>
          </p:nvPr>
        </p:nvSpPr>
        <p:spPr/>
        <p:txBody>
          <a:bodyPr/>
          <a:lstStyle>
            <a:lvl1pPr>
              <a:defRPr>
                <a:latin typeface="Arial" pitchFamily="34" charset="0"/>
              </a:defRPr>
            </a:lvl1pPr>
          </a:lstStyle>
          <a:p>
            <a:pPr>
              <a:defRPr/>
            </a:pPr>
            <a:r>
              <a:rPr lang="bg-BG"/>
              <a:t>UNCLASSIFIED</a:t>
            </a:r>
          </a:p>
        </p:txBody>
      </p:sp>
      <p:sp>
        <p:nvSpPr>
          <p:cNvPr id="10" name="Контейнер за номер на слайда 5"/>
          <p:cNvSpPr>
            <a:spLocks noGrp="1"/>
          </p:cNvSpPr>
          <p:nvPr>
            <p:ph type="sldNum" sz="quarter" idx="12"/>
          </p:nvPr>
        </p:nvSpPr>
        <p:spPr/>
        <p:txBody>
          <a:bodyPr/>
          <a:lstStyle>
            <a:lvl1pPr>
              <a:defRPr/>
            </a:lvl1pPr>
          </a:lstStyle>
          <a:p>
            <a:pPr>
              <a:defRPr/>
            </a:pPr>
            <a:fld id="{47BD90C7-6D66-4628-B322-2593E623435E}" type="slidenum">
              <a:rPr lang="bg-BG" altLang="bg-BG"/>
              <a:pPr>
                <a:defRPr/>
              </a:pPr>
              <a:t>‹Nr.›</a:t>
            </a:fld>
            <a:endParaRPr lang="bg-BG" altLang="bg-BG"/>
          </a:p>
        </p:txBody>
      </p:sp>
    </p:spTree>
    <p:extLst>
      <p:ext uri="{BB962C8B-B14F-4D97-AF65-F5344CB8AC3E}">
        <p14:creationId xmlns:p14="http://schemas.microsoft.com/office/powerpoint/2010/main" val="3527283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Заглавие и съдържание">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 y="53975"/>
            <a:ext cx="11811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12"/>
          <p:cNvCxnSpPr>
            <a:cxnSpLocks noChangeShapeType="1"/>
          </p:cNvCxnSpPr>
          <p:nvPr userDrawn="1"/>
        </p:nvCxnSpPr>
        <p:spPr bwMode="auto">
          <a:xfrm>
            <a:off x="1296988" y="654050"/>
            <a:ext cx="6475412" cy="0"/>
          </a:xfrm>
          <a:prstGeom prst="line">
            <a:avLst/>
          </a:prstGeom>
          <a:noFill/>
          <a:ln w="25400">
            <a:solidFill>
              <a:srgbClr val="0D0D0D"/>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 name="Текстово поле 10"/>
          <p:cNvSpPr txBox="1">
            <a:spLocks noChangeArrowheads="1"/>
          </p:cNvSpPr>
          <p:nvPr userDrawn="1"/>
        </p:nvSpPr>
        <p:spPr bwMode="auto">
          <a:xfrm>
            <a:off x="1827213" y="53975"/>
            <a:ext cx="5416550" cy="366713"/>
          </a:xfrm>
          <a:prstGeom prst="rect">
            <a:avLst/>
          </a:prstGeom>
          <a:noFill/>
          <a:ln>
            <a:noFill/>
          </a:ln>
          <a:extLst/>
        </p:spPr>
        <p:txBody>
          <a:bodyPr wrap="none">
            <a:spAutoFit/>
          </a:bodyPr>
          <a:lstStyle>
            <a:lvl1pPr>
              <a:tabLst>
                <a:tab pos="2600325" algn="l"/>
              </a:tabLst>
              <a:defRPr>
                <a:solidFill>
                  <a:schemeClr val="tx1"/>
                </a:solidFill>
                <a:latin typeface="Arial" charset="0"/>
                <a:ea typeface="ＭＳ Ｐゴシック" charset="0"/>
                <a:cs typeface="ＭＳ Ｐゴシック" charset="0"/>
              </a:defRPr>
            </a:lvl1pPr>
            <a:lvl2pPr marL="742950" indent="-285750">
              <a:tabLst>
                <a:tab pos="2600325" algn="l"/>
              </a:tabLst>
              <a:defRPr>
                <a:solidFill>
                  <a:schemeClr val="tx1"/>
                </a:solidFill>
                <a:latin typeface="Arial" charset="0"/>
                <a:ea typeface="ＭＳ Ｐゴシック" charset="0"/>
              </a:defRPr>
            </a:lvl2pPr>
            <a:lvl3pPr marL="1143000" indent="-228600">
              <a:tabLst>
                <a:tab pos="2600325" algn="l"/>
              </a:tabLst>
              <a:defRPr>
                <a:solidFill>
                  <a:schemeClr val="tx1"/>
                </a:solidFill>
                <a:latin typeface="Arial" charset="0"/>
                <a:ea typeface="ＭＳ Ｐゴシック" charset="0"/>
              </a:defRPr>
            </a:lvl3pPr>
            <a:lvl4pPr marL="1600200" indent="-228600">
              <a:tabLst>
                <a:tab pos="2600325" algn="l"/>
              </a:tabLst>
              <a:defRPr>
                <a:solidFill>
                  <a:schemeClr val="tx1"/>
                </a:solidFill>
                <a:latin typeface="Arial" charset="0"/>
                <a:ea typeface="ＭＳ Ｐゴシック" charset="0"/>
              </a:defRPr>
            </a:lvl4pPr>
            <a:lvl5pPr marL="2057400" indent="-228600">
              <a:tabLst>
                <a:tab pos="2600325" algn="l"/>
              </a:tabLst>
              <a:defRPr>
                <a:solidFill>
                  <a:schemeClr val="tx1"/>
                </a:solidFill>
                <a:latin typeface="Arial" charset="0"/>
                <a:ea typeface="ＭＳ Ｐゴシック" charset="0"/>
              </a:defRPr>
            </a:lvl5pPr>
            <a:lvl6pPr marL="2514600" indent="-228600" eaLnBrk="0" fontAlgn="base" hangingPunct="0">
              <a:spcBef>
                <a:spcPct val="0"/>
              </a:spcBef>
              <a:spcAft>
                <a:spcPct val="0"/>
              </a:spcAft>
              <a:tabLst>
                <a:tab pos="2600325" algn="l"/>
              </a:tabLst>
              <a:defRPr>
                <a:solidFill>
                  <a:schemeClr val="tx1"/>
                </a:solidFill>
                <a:latin typeface="Arial" charset="0"/>
                <a:ea typeface="ＭＳ Ｐゴシック" charset="0"/>
              </a:defRPr>
            </a:lvl6pPr>
            <a:lvl7pPr marL="2971800" indent="-228600" eaLnBrk="0" fontAlgn="base" hangingPunct="0">
              <a:spcBef>
                <a:spcPct val="0"/>
              </a:spcBef>
              <a:spcAft>
                <a:spcPct val="0"/>
              </a:spcAft>
              <a:tabLst>
                <a:tab pos="2600325" algn="l"/>
              </a:tabLst>
              <a:defRPr>
                <a:solidFill>
                  <a:schemeClr val="tx1"/>
                </a:solidFill>
                <a:latin typeface="Arial" charset="0"/>
                <a:ea typeface="ＭＳ Ｐゴシック" charset="0"/>
              </a:defRPr>
            </a:lvl7pPr>
            <a:lvl8pPr marL="3429000" indent="-228600" eaLnBrk="0" fontAlgn="base" hangingPunct="0">
              <a:spcBef>
                <a:spcPct val="0"/>
              </a:spcBef>
              <a:spcAft>
                <a:spcPct val="0"/>
              </a:spcAft>
              <a:tabLst>
                <a:tab pos="2600325" algn="l"/>
              </a:tabLst>
              <a:defRPr>
                <a:solidFill>
                  <a:schemeClr val="tx1"/>
                </a:solidFill>
                <a:latin typeface="Arial" charset="0"/>
                <a:ea typeface="ＭＳ Ｐゴシック" charset="0"/>
              </a:defRPr>
            </a:lvl8pPr>
            <a:lvl9pPr marL="3886200" indent="-228600" eaLnBrk="0" fontAlgn="base" hangingPunct="0">
              <a:spcBef>
                <a:spcPct val="0"/>
              </a:spcBef>
              <a:spcAft>
                <a:spcPct val="0"/>
              </a:spcAft>
              <a:tabLst>
                <a:tab pos="2600325" algn="l"/>
              </a:tabLst>
              <a:defRPr>
                <a:solidFill>
                  <a:schemeClr val="tx1"/>
                </a:solidFill>
                <a:latin typeface="Arial" charset="0"/>
                <a:ea typeface="ＭＳ Ｐゴシック" charset="0"/>
              </a:defRPr>
            </a:lvl9pPr>
          </a:lstStyle>
          <a:p>
            <a:pPr algn="ctr" eaLnBrk="1" hangingPunct="1">
              <a:defRPr/>
            </a:pPr>
            <a:r>
              <a:rPr lang="en-US" smtClean="0"/>
              <a:t>RHODOPE 21/EUROPEAN MOUNTAIN PHALANX</a:t>
            </a:r>
            <a:endParaRPr lang="bg-BG" smtClean="0"/>
          </a:p>
        </p:txBody>
      </p:sp>
      <p:pic>
        <p:nvPicPr>
          <p:cNvPr id="7" name="Picture 11" descr="LogoEntwurf_fertig-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48600" y="0"/>
            <a:ext cx="11874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лавие 1"/>
          <p:cNvSpPr>
            <a:spLocks noGrp="1"/>
          </p:cNvSpPr>
          <p:nvPr>
            <p:ph type="title"/>
          </p:nvPr>
        </p:nvSpPr>
        <p:spPr>
          <a:xfrm>
            <a:off x="1297622" y="2590800"/>
            <a:ext cx="6550978" cy="552450"/>
          </a:xfrm>
          <a:prstGeom prst="rect">
            <a:avLst/>
          </a:prstGeom>
        </p:spPr>
        <p:txBody>
          <a:bodyPr/>
          <a:lstStyle/>
          <a:p>
            <a:r>
              <a:rPr lang="bg-BG" smtClean="0"/>
              <a:t>Редакт. стил загл. образец</a:t>
            </a:r>
            <a:endParaRPr lang="bg-BG"/>
          </a:p>
        </p:txBody>
      </p:sp>
      <p:sp>
        <p:nvSpPr>
          <p:cNvPr id="3" name="Контейнер за съдържание 2"/>
          <p:cNvSpPr>
            <a:spLocks noGrp="1"/>
          </p:cNvSpPr>
          <p:nvPr>
            <p:ph idx="1"/>
          </p:nvPr>
        </p:nvSpPr>
        <p:spPr>
          <a:xfrm>
            <a:off x="457200" y="1600200"/>
            <a:ext cx="8229600" cy="4525963"/>
          </a:xfrm>
          <a:prstGeom prst="rect">
            <a:avLst/>
          </a:prstGeo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8" name="Контейнер за дата 3"/>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16795CA9-7527-48A2-AEE8-8380A0E21FDA}" type="datetime1">
              <a:rPr lang="bg-BG" altLang="bg-BG"/>
              <a:pPr>
                <a:defRPr/>
              </a:pPr>
              <a:t>27.10.2020 г.</a:t>
            </a:fld>
            <a:endParaRPr lang="bg-BG" altLang="bg-BG"/>
          </a:p>
        </p:txBody>
      </p:sp>
      <p:sp>
        <p:nvSpPr>
          <p:cNvPr id="9" name="Контейнер за долния колонтитул 4"/>
          <p:cNvSpPr>
            <a:spLocks noGrp="1"/>
          </p:cNvSpPr>
          <p:nvPr>
            <p:ph type="ftr" sz="quarter" idx="11"/>
          </p:nvPr>
        </p:nvSpPr>
        <p:spPr/>
        <p:txBody>
          <a:bodyPr/>
          <a:lstStyle>
            <a:lvl1pPr>
              <a:defRPr>
                <a:latin typeface="Arial" pitchFamily="34" charset="0"/>
              </a:defRPr>
            </a:lvl1pPr>
          </a:lstStyle>
          <a:p>
            <a:pPr>
              <a:defRPr/>
            </a:pPr>
            <a:r>
              <a:rPr lang="bg-BG"/>
              <a:t>UNCLASSIFIED</a:t>
            </a:r>
          </a:p>
        </p:txBody>
      </p:sp>
      <p:sp>
        <p:nvSpPr>
          <p:cNvPr id="10" name="Контейнер за номер на слайда 5"/>
          <p:cNvSpPr>
            <a:spLocks noGrp="1"/>
          </p:cNvSpPr>
          <p:nvPr>
            <p:ph type="sldNum" sz="quarter" idx="12"/>
          </p:nvPr>
        </p:nvSpPr>
        <p:spPr/>
        <p:txBody>
          <a:bodyPr/>
          <a:lstStyle>
            <a:lvl1pPr>
              <a:defRPr/>
            </a:lvl1pPr>
          </a:lstStyle>
          <a:p>
            <a:pPr>
              <a:defRPr/>
            </a:pPr>
            <a:fld id="{EB0D3890-845F-443E-AE64-EDC8BEB70331}" type="slidenum">
              <a:rPr lang="bg-BG" altLang="bg-BG"/>
              <a:pPr>
                <a:defRPr/>
              </a:pPr>
              <a:t>‹Nr.›</a:t>
            </a:fld>
            <a:endParaRPr lang="bg-BG" altLang="bg-BG"/>
          </a:p>
        </p:txBody>
      </p:sp>
    </p:spTree>
    <p:extLst>
      <p:ext uri="{BB962C8B-B14F-4D97-AF65-F5344CB8AC3E}">
        <p14:creationId xmlns:p14="http://schemas.microsoft.com/office/powerpoint/2010/main" val="1167116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лавка на секция">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 y="53975"/>
            <a:ext cx="11811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12"/>
          <p:cNvCxnSpPr>
            <a:cxnSpLocks noChangeShapeType="1"/>
          </p:cNvCxnSpPr>
          <p:nvPr userDrawn="1"/>
        </p:nvCxnSpPr>
        <p:spPr bwMode="auto">
          <a:xfrm>
            <a:off x="1296988" y="654050"/>
            <a:ext cx="6475412" cy="0"/>
          </a:xfrm>
          <a:prstGeom prst="line">
            <a:avLst/>
          </a:prstGeom>
          <a:noFill/>
          <a:ln w="25400">
            <a:solidFill>
              <a:srgbClr val="0D0D0D"/>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 name="Текстово поле 10"/>
          <p:cNvSpPr txBox="1">
            <a:spLocks noChangeArrowheads="1"/>
          </p:cNvSpPr>
          <p:nvPr userDrawn="1"/>
        </p:nvSpPr>
        <p:spPr bwMode="auto">
          <a:xfrm>
            <a:off x="1827213" y="152400"/>
            <a:ext cx="5416550" cy="366713"/>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mtClean="0"/>
              <a:t>RHODOPE 21/EUROPEAN MOUNTAIN PHALANX</a:t>
            </a:r>
            <a:endParaRPr lang="bg-BG" smtClean="0"/>
          </a:p>
        </p:txBody>
      </p:sp>
      <p:pic>
        <p:nvPicPr>
          <p:cNvPr id="7" name="Picture 17" descr="LogoEntwurf_fertig-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48600" y="0"/>
            <a:ext cx="11874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лавие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bg-BG" smtClean="0"/>
              <a:t>Редакт. стил загл. образец</a:t>
            </a:r>
            <a:endParaRPr lang="bg-BG"/>
          </a:p>
        </p:txBody>
      </p:sp>
      <p:sp>
        <p:nvSpPr>
          <p:cNvPr id="3" name="Текстов контейне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bg-BG" smtClean="0"/>
              <a:t>Щракнете, за да редактирате стиловете на текста в образеца</a:t>
            </a:r>
          </a:p>
        </p:txBody>
      </p:sp>
      <p:sp>
        <p:nvSpPr>
          <p:cNvPr id="8" name="Контейнер за дата 3"/>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1291DFA2-13FA-4CB1-B7A3-34256E768DE6}" type="datetime1">
              <a:rPr lang="bg-BG" altLang="bg-BG"/>
              <a:pPr>
                <a:defRPr/>
              </a:pPr>
              <a:t>27.10.2020 г.</a:t>
            </a:fld>
            <a:endParaRPr lang="bg-BG" altLang="bg-BG"/>
          </a:p>
        </p:txBody>
      </p:sp>
      <p:sp>
        <p:nvSpPr>
          <p:cNvPr id="9" name="Контейнер за долния колонтитул 4"/>
          <p:cNvSpPr>
            <a:spLocks noGrp="1"/>
          </p:cNvSpPr>
          <p:nvPr>
            <p:ph type="ftr" sz="quarter" idx="11"/>
          </p:nvPr>
        </p:nvSpPr>
        <p:spPr/>
        <p:txBody>
          <a:bodyPr/>
          <a:lstStyle>
            <a:lvl1pPr>
              <a:defRPr>
                <a:latin typeface="Arial" pitchFamily="34" charset="0"/>
              </a:defRPr>
            </a:lvl1pPr>
          </a:lstStyle>
          <a:p>
            <a:pPr>
              <a:defRPr/>
            </a:pPr>
            <a:r>
              <a:rPr lang="bg-BG"/>
              <a:t>UNCLASSIFIED</a:t>
            </a:r>
          </a:p>
        </p:txBody>
      </p:sp>
      <p:sp>
        <p:nvSpPr>
          <p:cNvPr id="10" name="Контейнер за номер на слайда 5"/>
          <p:cNvSpPr>
            <a:spLocks noGrp="1"/>
          </p:cNvSpPr>
          <p:nvPr>
            <p:ph type="sldNum" sz="quarter" idx="12"/>
          </p:nvPr>
        </p:nvSpPr>
        <p:spPr/>
        <p:txBody>
          <a:bodyPr/>
          <a:lstStyle>
            <a:lvl1pPr>
              <a:defRPr/>
            </a:lvl1pPr>
          </a:lstStyle>
          <a:p>
            <a:pPr>
              <a:defRPr/>
            </a:pPr>
            <a:fld id="{734BF7CB-69D4-4061-AB0A-E57D94A3BBCF}" type="slidenum">
              <a:rPr lang="bg-BG" altLang="bg-BG"/>
              <a:pPr>
                <a:defRPr/>
              </a:pPr>
              <a:t>‹Nr.›</a:t>
            </a:fld>
            <a:endParaRPr lang="bg-BG" altLang="bg-BG"/>
          </a:p>
        </p:txBody>
      </p:sp>
    </p:spTree>
    <p:extLst>
      <p:ext uri="{BB962C8B-B14F-4D97-AF65-F5344CB8AC3E}">
        <p14:creationId xmlns:p14="http://schemas.microsoft.com/office/powerpoint/2010/main" val="477183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Две съдържания">
    <p:spTree>
      <p:nvGrpSpPr>
        <p:cNvPr id="1" name=""/>
        <p:cNvGrpSpPr/>
        <p:nvPr/>
      </p:nvGrpSpPr>
      <p:grpSpPr>
        <a:xfrm>
          <a:off x="0" y="0"/>
          <a:ext cx="0" cy="0"/>
          <a:chOff x="0" y="0"/>
          <a:chExt cx="0" cy="0"/>
        </a:xfrm>
      </p:grpSpPr>
      <p:pic>
        <p:nvPicPr>
          <p:cNvPr id="5" name="Picture 7"/>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3975" y="53975"/>
            <a:ext cx="11811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12"/>
          <p:cNvCxnSpPr>
            <a:cxnSpLocks noChangeShapeType="1"/>
          </p:cNvCxnSpPr>
          <p:nvPr userDrawn="1"/>
        </p:nvCxnSpPr>
        <p:spPr bwMode="auto">
          <a:xfrm>
            <a:off x="1296988" y="654050"/>
            <a:ext cx="6475412" cy="0"/>
          </a:xfrm>
          <a:prstGeom prst="line">
            <a:avLst/>
          </a:prstGeom>
          <a:noFill/>
          <a:ln w="25400">
            <a:solidFill>
              <a:srgbClr val="0D0D0D"/>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 name="Текстово поле 5"/>
          <p:cNvSpPr txBox="1">
            <a:spLocks noChangeArrowheads="1"/>
          </p:cNvSpPr>
          <p:nvPr userDrawn="1"/>
        </p:nvSpPr>
        <p:spPr bwMode="auto">
          <a:xfrm>
            <a:off x="1795463" y="53975"/>
            <a:ext cx="5480050" cy="641350"/>
          </a:xfrm>
          <a:prstGeom prst="rect">
            <a:avLst/>
          </a:prstGeom>
          <a:noFill/>
          <a:ln>
            <a:noFill/>
          </a:ln>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mtClean="0"/>
              <a:t>MPC</a:t>
            </a:r>
            <a:br>
              <a:rPr lang="en-US" smtClean="0"/>
            </a:br>
            <a:r>
              <a:rPr lang="en-US" smtClean="0"/>
              <a:t> RHODOPE 21/EUROPEAN MOUNTAIN PHALANX</a:t>
            </a:r>
            <a:endParaRPr lang="bg-BG" smtClean="0"/>
          </a:p>
        </p:txBody>
      </p:sp>
      <p:pic>
        <p:nvPicPr>
          <p:cNvPr id="8" name="Picture 14" descr="LogoEntwurf_fertig-1"/>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848600" y="0"/>
            <a:ext cx="11874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лавие 1"/>
          <p:cNvSpPr>
            <a:spLocks noGrp="1"/>
          </p:cNvSpPr>
          <p:nvPr>
            <p:ph type="title"/>
          </p:nvPr>
        </p:nvSpPr>
        <p:spPr>
          <a:xfrm>
            <a:off x="1297622" y="2590800"/>
            <a:ext cx="6550978" cy="552450"/>
          </a:xfrm>
          <a:prstGeom prst="rect">
            <a:avLst/>
          </a:prstGeom>
        </p:spPr>
        <p:txBody>
          <a:bodyPr/>
          <a:lstStyle/>
          <a:p>
            <a:r>
              <a:rPr lang="bg-BG" smtClean="0"/>
              <a:t>Редакт. стил загл. образец</a:t>
            </a:r>
            <a:endParaRPr lang="bg-BG"/>
          </a:p>
        </p:txBody>
      </p:sp>
      <p:sp>
        <p:nvSpPr>
          <p:cNvPr id="3" name="Контейнер за съдържани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съдържани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9" name="Контейнер за дата 4"/>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5DB95D32-6063-47D1-AACE-8C9C53C9E790}" type="datetime1">
              <a:rPr lang="bg-BG" altLang="bg-BG"/>
              <a:pPr>
                <a:defRPr/>
              </a:pPr>
              <a:t>27.10.2020 г.</a:t>
            </a:fld>
            <a:endParaRPr lang="bg-BG" altLang="bg-BG"/>
          </a:p>
        </p:txBody>
      </p:sp>
      <p:sp>
        <p:nvSpPr>
          <p:cNvPr id="10" name="Контейнер за долния колонтитул 5"/>
          <p:cNvSpPr>
            <a:spLocks noGrp="1"/>
          </p:cNvSpPr>
          <p:nvPr>
            <p:ph type="ftr" sz="quarter" idx="11"/>
          </p:nvPr>
        </p:nvSpPr>
        <p:spPr/>
        <p:txBody>
          <a:bodyPr/>
          <a:lstStyle>
            <a:lvl1pPr>
              <a:defRPr>
                <a:latin typeface="Arial" pitchFamily="34" charset="0"/>
              </a:defRPr>
            </a:lvl1pPr>
          </a:lstStyle>
          <a:p>
            <a:pPr>
              <a:defRPr/>
            </a:pPr>
            <a:r>
              <a:rPr lang="bg-BG"/>
              <a:t>UNCLASSIFIED</a:t>
            </a:r>
          </a:p>
        </p:txBody>
      </p:sp>
      <p:sp>
        <p:nvSpPr>
          <p:cNvPr id="11" name="Контейнер за номер на слайда 6"/>
          <p:cNvSpPr>
            <a:spLocks noGrp="1"/>
          </p:cNvSpPr>
          <p:nvPr>
            <p:ph type="sldNum" sz="quarter" idx="12"/>
          </p:nvPr>
        </p:nvSpPr>
        <p:spPr/>
        <p:txBody>
          <a:bodyPr/>
          <a:lstStyle>
            <a:lvl1pPr>
              <a:defRPr/>
            </a:lvl1pPr>
          </a:lstStyle>
          <a:p>
            <a:pPr>
              <a:defRPr/>
            </a:pPr>
            <a:fld id="{9A441C1E-5334-4F4B-884B-F74E6D71D11F}" type="slidenum">
              <a:rPr lang="bg-BG" altLang="bg-BG"/>
              <a:pPr>
                <a:defRPr/>
              </a:pPr>
              <a:t>‹Nr.›</a:t>
            </a:fld>
            <a:endParaRPr lang="bg-BG" altLang="bg-BG"/>
          </a:p>
        </p:txBody>
      </p:sp>
    </p:spTree>
    <p:extLst>
      <p:ext uri="{BB962C8B-B14F-4D97-AF65-F5344CB8AC3E}">
        <p14:creationId xmlns:p14="http://schemas.microsoft.com/office/powerpoint/2010/main" val="1104407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pic>
        <p:nvPicPr>
          <p:cNvPr id="7"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 y="53975"/>
            <a:ext cx="11811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12"/>
          <p:cNvCxnSpPr>
            <a:cxnSpLocks noChangeShapeType="1"/>
          </p:cNvCxnSpPr>
          <p:nvPr userDrawn="1"/>
        </p:nvCxnSpPr>
        <p:spPr bwMode="auto">
          <a:xfrm>
            <a:off x="1296988" y="654050"/>
            <a:ext cx="6475412" cy="0"/>
          </a:xfrm>
          <a:prstGeom prst="line">
            <a:avLst/>
          </a:prstGeom>
          <a:noFill/>
          <a:ln w="25400">
            <a:solidFill>
              <a:srgbClr val="0D0D0D"/>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 name="Текстово поле 5"/>
          <p:cNvSpPr txBox="1">
            <a:spLocks noChangeArrowheads="1"/>
          </p:cNvSpPr>
          <p:nvPr userDrawn="1"/>
        </p:nvSpPr>
        <p:spPr bwMode="auto">
          <a:xfrm>
            <a:off x="1795463" y="53975"/>
            <a:ext cx="5480050" cy="641350"/>
          </a:xfrm>
          <a:prstGeom prst="rect">
            <a:avLst/>
          </a:prstGeom>
          <a:noFill/>
          <a:ln>
            <a:noFill/>
          </a:ln>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mtClean="0"/>
              <a:t>MPC</a:t>
            </a:r>
            <a:br>
              <a:rPr lang="en-US" smtClean="0"/>
            </a:br>
            <a:r>
              <a:rPr lang="en-US" smtClean="0"/>
              <a:t> RHODOPE 21/EUROPEAN MOUNTAIN PHALANX</a:t>
            </a:r>
            <a:endParaRPr lang="bg-BG" smtClean="0"/>
          </a:p>
        </p:txBody>
      </p:sp>
      <p:pic>
        <p:nvPicPr>
          <p:cNvPr id="10" name="Picture 11" descr="LogoEntwurf_fertig-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48600" y="0"/>
            <a:ext cx="11874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лавие 1"/>
          <p:cNvSpPr>
            <a:spLocks noGrp="1"/>
          </p:cNvSpPr>
          <p:nvPr>
            <p:ph type="title"/>
          </p:nvPr>
        </p:nvSpPr>
        <p:spPr>
          <a:xfrm>
            <a:off x="1297622" y="2590800"/>
            <a:ext cx="6550978" cy="552450"/>
          </a:xfrm>
          <a:prstGeom prst="rect">
            <a:avLst/>
          </a:prstGeom>
        </p:spPr>
        <p:txBody>
          <a:bodyPr/>
          <a:lstStyle>
            <a:lvl1pPr>
              <a:defRPr/>
            </a:lvl1pPr>
          </a:lstStyle>
          <a:p>
            <a:r>
              <a:rPr lang="bg-BG" smtClean="0"/>
              <a:t>Редакт. стил загл. образец</a:t>
            </a:r>
            <a:endParaRPr lang="bg-BG"/>
          </a:p>
        </p:txBody>
      </p:sp>
      <p:sp>
        <p:nvSpPr>
          <p:cNvPr id="3" name="Текстов контейне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4" name="Контейнер за съдържани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Текстов контейне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6" name="Контейнер за съдържани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11" name="Контейнер за дата 6"/>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56058304-1AFE-4FED-B332-9EDFFE5D3BA5}" type="datetime1">
              <a:rPr lang="bg-BG" altLang="bg-BG"/>
              <a:pPr>
                <a:defRPr/>
              </a:pPr>
              <a:t>27.10.2020 г.</a:t>
            </a:fld>
            <a:endParaRPr lang="bg-BG" altLang="bg-BG"/>
          </a:p>
        </p:txBody>
      </p:sp>
      <p:sp>
        <p:nvSpPr>
          <p:cNvPr id="12" name="Контейнер за долния колонтитул 7"/>
          <p:cNvSpPr>
            <a:spLocks noGrp="1"/>
          </p:cNvSpPr>
          <p:nvPr>
            <p:ph type="ftr" sz="quarter" idx="11"/>
          </p:nvPr>
        </p:nvSpPr>
        <p:spPr/>
        <p:txBody>
          <a:bodyPr/>
          <a:lstStyle>
            <a:lvl1pPr>
              <a:defRPr>
                <a:latin typeface="Arial" pitchFamily="34" charset="0"/>
              </a:defRPr>
            </a:lvl1pPr>
          </a:lstStyle>
          <a:p>
            <a:pPr>
              <a:defRPr/>
            </a:pPr>
            <a:r>
              <a:rPr lang="bg-BG"/>
              <a:t>UNCLASSIFIED</a:t>
            </a:r>
          </a:p>
        </p:txBody>
      </p:sp>
      <p:sp>
        <p:nvSpPr>
          <p:cNvPr id="13" name="Контейнер за номер на слайда 8"/>
          <p:cNvSpPr>
            <a:spLocks noGrp="1"/>
          </p:cNvSpPr>
          <p:nvPr>
            <p:ph type="sldNum" sz="quarter" idx="12"/>
          </p:nvPr>
        </p:nvSpPr>
        <p:spPr/>
        <p:txBody>
          <a:bodyPr/>
          <a:lstStyle>
            <a:lvl1pPr>
              <a:defRPr/>
            </a:lvl1pPr>
          </a:lstStyle>
          <a:p>
            <a:pPr>
              <a:defRPr/>
            </a:pPr>
            <a:fld id="{E31D1B21-991A-4BE2-87EB-A21F50B8E9D4}" type="slidenum">
              <a:rPr lang="bg-BG" altLang="bg-BG"/>
              <a:pPr>
                <a:defRPr/>
              </a:pPr>
              <a:t>‹Nr.›</a:t>
            </a:fld>
            <a:endParaRPr lang="bg-BG" altLang="bg-BG"/>
          </a:p>
        </p:txBody>
      </p:sp>
    </p:spTree>
    <p:extLst>
      <p:ext uri="{BB962C8B-B14F-4D97-AF65-F5344CB8AC3E}">
        <p14:creationId xmlns:p14="http://schemas.microsoft.com/office/powerpoint/2010/main" val="3106581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Само заглавие">
    <p:spTree>
      <p:nvGrpSpPr>
        <p:cNvPr id="1" name=""/>
        <p:cNvGrpSpPr/>
        <p:nvPr/>
      </p:nvGrpSpPr>
      <p:grpSpPr>
        <a:xfrm>
          <a:off x="0" y="0"/>
          <a:ext cx="0" cy="0"/>
          <a:chOff x="0" y="0"/>
          <a:chExt cx="0" cy="0"/>
        </a:xfrm>
      </p:grpSpPr>
      <p:pic>
        <p:nvPicPr>
          <p:cNvPr id="3"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 y="53975"/>
            <a:ext cx="11811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12"/>
          <p:cNvCxnSpPr>
            <a:cxnSpLocks noChangeShapeType="1"/>
          </p:cNvCxnSpPr>
          <p:nvPr userDrawn="1"/>
        </p:nvCxnSpPr>
        <p:spPr bwMode="auto">
          <a:xfrm>
            <a:off x="1296988" y="654050"/>
            <a:ext cx="6475412" cy="0"/>
          </a:xfrm>
          <a:prstGeom prst="line">
            <a:avLst/>
          </a:prstGeom>
          <a:noFill/>
          <a:ln w="25400">
            <a:solidFill>
              <a:srgbClr val="0D0D0D"/>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 name="Текстово поле 5"/>
          <p:cNvSpPr txBox="1">
            <a:spLocks noChangeArrowheads="1"/>
          </p:cNvSpPr>
          <p:nvPr userDrawn="1"/>
        </p:nvSpPr>
        <p:spPr bwMode="auto">
          <a:xfrm>
            <a:off x="1795463" y="53975"/>
            <a:ext cx="5480050" cy="641350"/>
          </a:xfrm>
          <a:prstGeom prst="rect">
            <a:avLst/>
          </a:prstGeom>
          <a:noFill/>
          <a:ln>
            <a:noFill/>
          </a:ln>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mtClean="0"/>
              <a:t>MPC</a:t>
            </a:r>
            <a:br>
              <a:rPr lang="en-US" smtClean="0"/>
            </a:br>
            <a:r>
              <a:rPr lang="en-US" smtClean="0"/>
              <a:t> RHODOPE 21/EUROPEAN MOUNTAIN PHALANX</a:t>
            </a:r>
            <a:endParaRPr lang="bg-BG" smtClean="0"/>
          </a:p>
        </p:txBody>
      </p:sp>
      <p:pic>
        <p:nvPicPr>
          <p:cNvPr id="6" name="Picture 11" descr="LogoEntwurf_fertig-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48600" y="0"/>
            <a:ext cx="11874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лавие 1"/>
          <p:cNvSpPr>
            <a:spLocks noGrp="1"/>
          </p:cNvSpPr>
          <p:nvPr>
            <p:ph type="title"/>
          </p:nvPr>
        </p:nvSpPr>
        <p:spPr>
          <a:xfrm>
            <a:off x="1297622" y="2590800"/>
            <a:ext cx="6550978" cy="552450"/>
          </a:xfrm>
          <a:prstGeom prst="rect">
            <a:avLst/>
          </a:prstGeom>
        </p:spPr>
        <p:txBody>
          <a:bodyPr/>
          <a:lstStyle/>
          <a:p>
            <a:r>
              <a:rPr lang="bg-BG" smtClean="0"/>
              <a:t>Редакт. стил загл. образец</a:t>
            </a:r>
            <a:endParaRPr lang="bg-BG"/>
          </a:p>
        </p:txBody>
      </p:sp>
      <p:sp>
        <p:nvSpPr>
          <p:cNvPr id="7" name="Контейнер за дата 2"/>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C922A3B0-BB94-428B-9549-E7FD63626DD7}" type="datetime1">
              <a:rPr lang="bg-BG" altLang="bg-BG"/>
              <a:pPr>
                <a:defRPr/>
              </a:pPr>
              <a:t>27.10.2020 г.</a:t>
            </a:fld>
            <a:endParaRPr lang="bg-BG" altLang="bg-BG"/>
          </a:p>
        </p:txBody>
      </p:sp>
      <p:sp>
        <p:nvSpPr>
          <p:cNvPr id="8" name="Контейнер за долния колонтитул 3"/>
          <p:cNvSpPr>
            <a:spLocks noGrp="1"/>
          </p:cNvSpPr>
          <p:nvPr>
            <p:ph type="ftr" sz="quarter" idx="11"/>
          </p:nvPr>
        </p:nvSpPr>
        <p:spPr/>
        <p:txBody>
          <a:bodyPr/>
          <a:lstStyle>
            <a:lvl1pPr>
              <a:defRPr>
                <a:latin typeface="Arial" pitchFamily="34" charset="0"/>
              </a:defRPr>
            </a:lvl1pPr>
          </a:lstStyle>
          <a:p>
            <a:pPr>
              <a:defRPr/>
            </a:pPr>
            <a:r>
              <a:rPr lang="bg-BG"/>
              <a:t>UNCLASSIFIED</a:t>
            </a:r>
          </a:p>
        </p:txBody>
      </p:sp>
      <p:sp>
        <p:nvSpPr>
          <p:cNvPr id="9" name="Контейнер за номер на слайда 4"/>
          <p:cNvSpPr>
            <a:spLocks noGrp="1"/>
          </p:cNvSpPr>
          <p:nvPr>
            <p:ph type="sldNum" sz="quarter" idx="12"/>
          </p:nvPr>
        </p:nvSpPr>
        <p:spPr/>
        <p:txBody>
          <a:bodyPr/>
          <a:lstStyle>
            <a:lvl1pPr>
              <a:defRPr/>
            </a:lvl1pPr>
          </a:lstStyle>
          <a:p>
            <a:pPr>
              <a:defRPr/>
            </a:pPr>
            <a:fld id="{CB151B3A-93E9-415E-8BDF-C17DB4E44607}" type="slidenum">
              <a:rPr lang="bg-BG" altLang="bg-BG"/>
              <a:pPr>
                <a:defRPr/>
              </a:pPr>
              <a:t>‹Nr.›</a:t>
            </a:fld>
            <a:endParaRPr lang="bg-BG" altLang="bg-BG"/>
          </a:p>
        </p:txBody>
      </p:sp>
    </p:spTree>
    <p:extLst>
      <p:ext uri="{BB962C8B-B14F-4D97-AF65-F5344CB8AC3E}">
        <p14:creationId xmlns:p14="http://schemas.microsoft.com/office/powerpoint/2010/main" val="26993774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разен">
    <p:spTree>
      <p:nvGrpSpPr>
        <p:cNvPr id="1" name=""/>
        <p:cNvGrpSpPr/>
        <p:nvPr/>
      </p:nvGrpSpPr>
      <p:grpSpPr>
        <a:xfrm>
          <a:off x="0" y="0"/>
          <a:ext cx="0" cy="0"/>
          <a:chOff x="0" y="0"/>
          <a:chExt cx="0" cy="0"/>
        </a:xfrm>
      </p:grpSpPr>
      <p:pic>
        <p:nvPicPr>
          <p:cNvPr id="2"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 y="53975"/>
            <a:ext cx="11811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12"/>
          <p:cNvCxnSpPr>
            <a:cxnSpLocks noChangeShapeType="1"/>
          </p:cNvCxnSpPr>
          <p:nvPr userDrawn="1"/>
        </p:nvCxnSpPr>
        <p:spPr bwMode="auto">
          <a:xfrm>
            <a:off x="1296988" y="654050"/>
            <a:ext cx="6475412" cy="0"/>
          </a:xfrm>
          <a:prstGeom prst="line">
            <a:avLst/>
          </a:prstGeom>
          <a:noFill/>
          <a:ln w="25400">
            <a:solidFill>
              <a:srgbClr val="0D0D0D"/>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 name="Текстово поле 5"/>
          <p:cNvSpPr txBox="1">
            <a:spLocks noChangeArrowheads="1"/>
          </p:cNvSpPr>
          <p:nvPr userDrawn="1"/>
        </p:nvSpPr>
        <p:spPr bwMode="auto">
          <a:xfrm>
            <a:off x="1795463" y="53975"/>
            <a:ext cx="5480050" cy="641350"/>
          </a:xfrm>
          <a:prstGeom prst="rect">
            <a:avLst/>
          </a:prstGeom>
          <a:noFill/>
          <a:ln>
            <a:noFill/>
          </a:ln>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mtClean="0"/>
              <a:t>MPC</a:t>
            </a:r>
            <a:br>
              <a:rPr lang="en-US" smtClean="0"/>
            </a:br>
            <a:r>
              <a:rPr lang="en-US" smtClean="0"/>
              <a:t> RHODOPE 21/EUROPEAN MOUNTAIN PHALANX</a:t>
            </a:r>
            <a:endParaRPr lang="bg-BG" smtClean="0"/>
          </a:p>
        </p:txBody>
      </p:sp>
      <p:pic>
        <p:nvPicPr>
          <p:cNvPr id="5" name="Picture 11" descr="LogoEntwurf_fertig-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48600" y="0"/>
            <a:ext cx="11874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Контейнер за дата 1"/>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A76FFF0-4C8B-4703-B0D7-890A8565CD05}" type="datetime1">
              <a:rPr lang="bg-BG" altLang="bg-BG"/>
              <a:pPr>
                <a:defRPr/>
              </a:pPr>
              <a:t>27.10.2020 г.</a:t>
            </a:fld>
            <a:endParaRPr lang="bg-BG" altLang="bg-BG"/>
          </a:p>
        </p:txBody>
      </p:sp>
      <p:sp>
        <p:nvSpPr>
          <p:cNvPr id="7" name="Контейнер за долния колонтитул 2"/>
          <p:cNvSpPr>
            <a:spLocks noGrp="1"/>
          </p:cNvSpPr>
          <p:nvPr>
            <p:ph type="ftr" sz="quarter" idx="11"/>
          </p:nvPr>
        </p:nvSpPr>
        <p:spPr/>
        <p:txBody>
          <a:bodyPr/>
          <a:lstStyle>
            <a:lvl1pPr>
              <a:defRPr>
                <a:latin typeface="Arial" pitchFamily="34" charset="0"/>
              </a:defRPr>
            </a:lvl1pPr>
          </a:lstStyle>
          <a:p>
            <a:pPr>
              <a:defRPr/>
            </a:pPr>
            <a:r>
              <a:rPr lang="bg-BG"/>
              <a:t>UNCLASSIFIED</a:t>
            </a:r>
          </a:p>
        </p:txBody>
      </p:sp>
      <p:sp>
        <p:nvSpPr>
          <p:cNvPr id="8" name="Контейнер за номер на слайда 3"/>
          <p:cNvSpPr>
            <a:spLocks noGrp="1"/>
          </p:cNvSpPr>
          <p:nvPr>
            <p:ph type="sldNum" sz="quarter" idx="12"/>
          </p:nvPr>
        </p:nvSpPr>
        <p:spPr/>
        <p:txBody>
          <a:bodyPr/>
          <a:lstStyle>
            <a:lvl1pPr>
              <a:defRPr/>
            </a:lvl1pPr>
          </a:lstStyle>
          <a:p>
            <a:pPr>
              <a:defRPr/>
            </a:pPr>
            <a:fld id="{0E199338-B330-4337-AA2B-3B3B124F0968}" type="slidenum">
              <a:rPr lang="bg-BG" altLang="bg-BG"/>
              <a:pPr>
                <a:defRPr/>
              </a:pPr>
              <a:t>‹Nr.›</a:t>
            </a:fld>
            <a:endParaRPr lang="bg-BG" altLang="bg-BG"/>
          </a:p>
        </p:txBody>
      </p:sp>
    </p:spTree>
    <p:extLst>
      <p:ext uri="{BB962C8B-B14F-4D97-AF65-F5344CB8AC3E}">
        <p14:creationId xmlns:p14="http://schemas.microsoft.com/office/powerpoint/2010/main" val="684505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Съдържание с надпис">
    <p:spTree>
      <p:nvGrpSpPr>
        <p:cNvPr id="1" name=""/>
        <p:cNvGrpSpPr/>
        <p:nvPr/>
      </p:nvGrpSpPr>
      <p:grpSpPr>
        <a:xfrm>
          <a:off x="0" y="0"/>
          <a:ext cx="0" cy="0"/>
          <a:chOff x="0" y="0"/>
          <a:chExt cx="0" cy="0"/>
        </a:xfrm>
      </p:grpSpPr>
      <p:pic>
        <p:nvPicPr>
          <p:cNvPr id="5"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 y="53975"/>
            <a:ext cx="11811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12"/>
          <p:cNvCxnSpPr>
            <a:cxnSpLocks noChangeShapeType="1"/>
          </p:cNvCxnSpPr>
          <p:nvPr userDrawn="1"/>
        </p:nvCxnSpPr>
        <p:spPr bwMode="auto">
          <a:xfrm>
            <a:off x="1296988" y="654050"/>
            <a:ext cx="6475412" cy="0"/>
          </a:xfrm>
          <a:prstGeom prst="line">
            <a:avLst/>
          </a:prstGeom>
          <a:noFill/>
          <a:ln w="25400">
            <a:solidFill>
              <a:srgbClr val="0D0D0D"/>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 name="Текстово поле 5"/>
          <p:cNvSpPr txBox="1">
            <a:spLocks noChangeArrowheads="1"/>
          </p:cNvSpPr>
          <p:nvPr userDrawn="1"/>
        </p:nvSpPr>
        <p:spPr bwMode="auto">
          <a:xfrm>
            <a:off x="1795463" y="53975"/>
            <a:ext cx="5480050" cy="641350"/>
          </a:xfrm>
          <a:prstGeom prst="rect">
            <a:avLst/>
          </a:prstGeom>
          <a:noFill/>
          <a:ln>
            <a:noFill/>
          </a:ln>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mtClean="0"/>
              <a:t>MPC</a:t>
            </a:r>
            <a:br>
              <a:rPr lang="en-US" smtClean="0"/>
            </a:br>
            <a:r>
              <a:rPr lang="en-US" smtClean="0"/>
              <a:t> RHODOPE 21/EUROPEAN MOUNTAIN PHALANX</a:t>
            </a:r>
            <a:endParaRPr lang="bg-BG" smtClean="0"/>
          </a:p>
        </p:txBody>
      </p:sp>
      <p:pic>
        <p:nvPicPr>
          <p:cNvPr id="8" name="Picture 11" descr="LogoEntwurf_fertig-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48600" y="0"/>
            <a:ext cx="11874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лавие 1"/>
          <p:cNvSpPr>
            <a:spLocks noGrp="1"/>
          </p:cNvSpPr>
          <p:nvPr>
            <p:ph type="title"/>
          </p:nvPr>
        </p:nvSpPr>
        <p:spPr>
          <a:xfrm>
            <a:off x="457200" y="273050"/>
            <a:ext cx="3008313" cy="1162050"/>
          </a:xfrm>
          <a:prstGeom prst="rect">
            <a:avLst/>
          </a:prstGeom>
        </p:spPr>
        <p:txBody>
          <a:bodyPr anchor="b"/>
          <a:lstStyle>
            <a:lvl1pPr algn="l">
              <a:defRPr sz="2000" b="1"/>
            </a:lvl1pPr>
          </a:lstStyle>
          <a:p>
            <a:r>
              <a:rPr lang="bg-BG" smtClean="0"/>
              <a:t>Редакт. стил загл. образец</a:t>
            </a:r>
            <a:endParaRPr lang="bg-BG"/>
          </a:p>
        </p:txBody>
      </p:sp>
      <p:sp>
        <p:nvSpPr>
          <p:cNvPr id="3" name="Контейнер за съдържани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Текстов контейне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9" name="Контейнер за дата 4"/>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17C38BAF-9578-4563-AA96-BB9137BECA55}" type="datetime1">
              <a:rPr lang="bg-BG" altLang="bg-BG"/>
              <a:pPr>
                <a:defRPr/>
              </a:pPr>
              <a:t>27.10.2020 г.</a:t>
            </a:fld>
            <a:endParaRPr lang="bg-BG" altLang="bg-BG"/>
          </a:p>
        </p:txBody>
      </p:sp>
      <p:sp>
        <p:nvSpPr>
          <p:cNvPr id="10" name="Контейнер за долния колонтитул 5"/>
          <p:cNvSpPr>
            <a:spLocks noGrp="1"/>
          </p:cNvSpPr>
          <p:nvPr>
            <p:ph type="ftr" sz="quarter" idx="11"/>
          </p:nvPr>
        </p:nvSpPr>
        <p:spPr/>
        <p:txBody>
          <a:bodyPr/>
          <a:lstStyle>
            <a:lvl1pPr>
              <a:defRPr>
                <a:latin typeface="Arial" pitchFamily="34" charset="0"/>
              </a:defRPr>
            </a:lvl1pPr>
          </a:lstStyle>
          <a:p>
            <a:pPr>
              <a:defRPr/>
            </a:pPr>
            <a:r>
              <a:rPr lang="bg-BG"/>
              <a:t>UNCLASSIFIED</a:t>
            </a:r>
          </a:p>
        </p:txBody>
      </p:sp>
      <p:sp>
        <p:nvSpPr>
          <p:cNvPr id="11" name="Контейнер за номер на слайда 6"/>
          <p:cNvSpPr>
            <a:spLocks noGrp="1"/>
          </p:cNvSpPr>
          <p:nvPr>
            <p:ph type="sldNum" sz="quarter" idx="12"/>
          </p:nvPr>
        </p:nvSpPr>
        <p:spPr/>
        <p:txBody>
          <a:bodyPr/>
          <a:lstStyle>
            <a:lvl1pPr>
              <a:defRPr/>
            </a:lvl1pPr>
          </a:lstStyle>
          <a:p>
            <a:pPr>
              <a:defRPr/>
            </a:pPr>
            <a:fld id="{0B95C593-0DEA-464F-B194-EB9E3D9CD735}" type="slidenum">
              <a:rPr lang="bg-BG" altLang="bg-BG"/>
              <a:pPr>
                <a:defRPr/>
              </a:pPr>
              <a:t>‹Nr.›</a:t>
            </a:fld>
            <a:endParaRPr lang="bg-BG" altLang="bg-BG"/>
          </a:p>
        </p:txBody>
      </p:sp>
    </p:spTree>
    <p:extLst>
      <p:ext uri="{BB962C8B-B14F-4D97-AF65-F5344CB8AC3E}">
        <p14:creationId xmlns:p14="http://schemas.microsoft.com/office/powerpoint/2010/main" val="2907672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лавие и съдържание">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 y="53975"/>
            <a:ext cx="11811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12"/>
          <p:cNvCxnSpPr>
            <a:cxnSpLocks noChangeShapeType="1"/>
          </p:cNvCxnSpPr>
          <p:nvPr userDrawn="1"/>
        </p:nvCxnSpPr>
        <p:spPr bwMode="auto">
          <a:xfrm>
            <a:off x="1296988" y="654050"/>
            <a:ext cx="6475412" cy="0"/>
          </a:xfrm>
          <a:prstGeom prst="line">
            <a:avLst/>
          </a:prstGeom>
          <a:noFill/>
          <a:ln w="25400">
            <a:solidFill>
              <a:srgbClr val="0D0D0D"/>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 name="Текстово поле 10"/>
          <p:cNvSpPr txBox="1">
            <a:spLocks noChangeArrowheads="1"/>
          </p:cNvSpPr>
          <p:nvPr userDrawn="1"/>
        </p:nvSpPr>
        <p:spPr bwMode="auto">
          <a:xfrm>
            <a:off x="1827213" y="53975"/>
            <a:ext cx="5416550" cy="366713"/>
          </a:xfrm>
          <a:prstGeom prst="rect">
            <a:avLst/>
          </a:prstGeom>
          <a:noFill/>
          <a:ln>
            <a:noFill/>
          </a:ln>
          <a:extLst/>
        </p:spPr>
        <p:txBody>
          <a:bodyPr wrap="none">
            <a:spAutoFit/>
          </a:bodyPr>
          <a:lstStyle>
            <a:lvl1pPr>
              <a:tabLst>
                <a:tab pos="2600325" algn="l"/>
              </a:tabLst>
              <a:defRPr>
                <a:solidFill>
                  <a:schemeClr val="tx1"/>
                </a:solidFill>
                <a:latin typeface="Arial" charset="0"/>
                <a:ea typeface="ＭＳ Ｐゴシック" charset="0"/>
                <a:cs typeface="ＭＳ Ｐゴシック" charset="0"/>
              </a:defRPr>
            </a:lvl1pPr>
            <a:lvl2pPr marL="742950" indent="-285750">
              <a:tabLst>
                <a:tab pos="2600325" algn="l"/>
              </a:tabLst>
              <a:defRPr>
                <a:solidFill>
                  <a:schemeClr val="tx1"/>
                </a:solidFill>
                <a:latin typeface="Arial" charset="0"/>
                <a:ea typeface="ＭＳ Ｐゴシック" charset="0"/>
              </a:defRPr>
            </a:lvl2pPr>
            <a:lvl3pPr marL="1143000" indent="-228600">
              <a:tabLst>
                <a:tab pos="2600325" algn="l"/>
              </a:tabLst>
              <a:defRPr>
                <a:solidFill>
                  <a:schemeClr val="tx1"/>
                </a:solidFill>
                <a:latin typeface="Arial" charset="0"/>
                <a:ea typeface="ＭＳ Ｐゴシック" charset="0"/>
              </a:defRPr>
            </a:lvl3pPr>
            <a:lvl4pPr marL="1600200" indent="-228600">
              <a:tabLst>
                <a:tab pos="2600325" algn="l"/>
              </a:tabLst>
              <a:defRPr>
                <a:solidFill>
                  <a:schemeClr val="tx1"/>
                </a:solidFill>
                <a:latin typeface="Arial" charset="0"/>
                <a:ea typeface="ＭＳ Ｐゴシック" charset="0"/>
              </a:defRPr>
            </a:lvl4pPr>
            <a:lvl5pPr marL="2057400" indent="-228600">
              <a:tabLst>
                <a:tab pos="2600325" algn="l"/>
              </a:tabLst>
              <a:defRPr>
                <a:solidFill>
                  <a:schemeClr val="tx1"/>
                </a:solidFill>
                <a:latin typeface="Arial" charset="0"/>
                <a:ea typeface="ＭＳ Ｐゴシック" charset="0"/>
              </a:defRPr>
            </a:lvl5pPr>
            <a:lvl6pPr marL="2514600" indent="-228600" eaLnBrk="0" fontAlgn="base" hangingPunct="0">
              <a:spcBef>
                <a:spcPct val="0"/>
              </a:spcBef>
              <a:spcAft>
                <a:spcPct val="0"/>
              </a:spcAft>
              <a:tabLst>
                <a:tab pos="2600325" algn="l"/>
              </a:tabLst>
              <a:defRPr>
                <a:solidFill>
                  <a:schemeClr val="tx1"/>
                </a:solidFill>
                <a:latin typeface="Arial" charset="0"/>
                <a:ea typeface="ＭＳ Ｐゴシック" charset="0"/>
              </a:defRPr>
            </a:lvl6pPr>
            <a:lvl7pPr marL="2971800" indent="-228600" eaLnBrk="0" fontAlgn="base" hangingPunct="0">
              <a:spcBef>
                <a:spcPct val="0"/>
              </a:spcBef>
              <a:spcAft>
                <a:spcPct val="0"/>
              </a:spcAft>
              <a:tabLst>
                <a:tab pos="2600325" algn="l"/>
              </a:tabLst>
              <a:defRPr>
                <a:solidFill>
                  <a:schemeClr val="tx1"/>
                </a:solidFill>
                <a:latin typeface="Arial" charset="0"/>
                <a:ea typeface="ＭＳ Ｐゴシック" charset="0"/>
              </a:defRPr>
            </a:lvl7pPr>
            <a:lvl8pPr marL="3429000" indent="-228600" eaLnBrk="0" fontAlgn="base" hangingPunct="0">
              <a:spcBef>
                <a:spcPct val="0"/>
              </a:spcBef>
              <a:spcAft>
                <a:spcPct val="0"/>
              </a:spcAft>
              <a:tabLst>
                <a:tab pos="2600325" algn="l"/>
              </a:tabLst>
              <a:defRPr>
                <a:solidFill>
                  <a:schemeClr val="tx1"/>
                </a:solidFill>
                <a:latin typeface="Arial" charset="0"/>
                <a:ea typeface="ＭＳ Ｐゴシック" charset="0"/>
              </a:defRPr>
            </a:lvl8pPr>
            <a:lvl9pPr marL="3886200" indent="-228600" eaLnBrk="0" fontAlgn="base" hangingPunct="0">
              <a:spcBef>
                <a:spcPct val="0"/>
              </a:spcBef>
              <a:spcAft>
                <a:spcPct val="0"/>
              </a:spcAft>
              <a:tabLst>
                <a:tab pos="2600325" algn="l"/>
              </a:tabLst>
              <a:defRPr>
                <a:solidFill>
                  <a:schemeClr val="tx1"/>
                </a:solidFill>
                <a:latin typeface="Arial" charset="0"/>
                <a:ea typeface="ＭＳ Ｐゴシック" charset="0"/>
              </a:defRPr>
            </a:lvl9pPr>
          </a:lstStyle>
          <a:p>
            <a:pPr algn="ctr" eaLnBrk="1" hangingPunct="1">
              <a:defRPr/>
            </a:pPr>
            <a:r>
              <a:rPr lang="en-US" smtClean="0"/>
              <a:t>RHODOPE 21/EUROPEAN MOUNTAIN PHALANX</a:t>
            </a:r>
            <a:endParaRPr lang="bg-BG" smtClean="0"/>
          </a:p>
        </p:txBody>
      </p:sp>
      <p:pic>
        <p:nvPicPr>
          <p:cNvPr id="7" name="Picture 11" descr="LogoEntwurf_fertig-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48600" y="0"/>
            <a:ext cx="11874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лавие 1"/>
          <p:cNvSpPr>
            <a:spLocks noGrp="1"/>
          </p:cNvSpPr>
          <p:nvPr>
            <p:ph type="title"/>
          </p:nvPr>
        </p:nvSpPr>
        <p:spPr>
          <a:xfrm>
            <a:off x="1297622" y="2590800"/>
            <a:ext cx="6550978" cy="552450"/>
          </a:xfrm>
          <a:prstGeom prst="rect">
            <a:avLst/>
          </a:prstGeom>
        </p:spPr>
        <p:txBody>
          <a:bodyPr/>
          <a:lstStyle/>
          <a:p>
            <a:r>
              <a:rPr lang="bg-BG" smtClean="0"/>
              <a:t>Редакт. стил загл. образец</a:t>
            </a:r>
            <a:endParaRPr lang="bg-BG"/>
          </a:p>
        </p:txBody>
      </p:sp>
      <p:sp>
        <p:nvSpPr>
          <p:cNvPr id="3" name="Контейнер за съдържание 2"/>
          <p:cNvSpPr>
            <a:spLocks noGrp="1"/>
          </p:cNvSpPr>
          <p:nvPr>
            <p:ph idx="1"/>
          </p:nvPr>
        </p:nvSpPr>
        <p:spPr>
          <a:xfrm>
            <a:off x="457200" y="1600200"/>
            <a:ext cx="8229600" cy="4525963"/>
          </a:xfrm>
          <a:prstGeom prst="rect">
            <a:avLst/>
          </a:prstGeo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8" name="Контейнер за дата 3"/>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9EC59CC9-BF27-47F3-A15B-2ED0293D84A0}" type="datetime1">
              <a:rPr lang="bg-BG" altLang="bg-BG"/>
              <a:pPr>
                <a:defRPr/>
              </a:pPr>
              <a:t>27.10.2020 г.</a:t>
            </a:fld>
            <a:endParaRPr lang="bg-BG" altLang="bg-BG"/>
          </a:p>
        </p:txBody>
      </p:sp>
      <p:sp>
        <p:nvSpPr>
          <p:cNvPr id="9" name="Контейнер за долния колонтитул 4"/>
          <p:cNvSpPr>
            <a:spLocks noGrp="1"/>
          </p:cNvSpPr>
          <p:nvPr>
            <p:ph type="ftr" sz="quarter" idx="11"/>
          </p:nvPr>
        </p:nvSpPr>
        <p:spPr/>
        <p:txBody>
          <a:bodyPr/>
          <a:lstStyle>
            <a:lvl1pPr>
              <a:defRPr>
                <a:latin typeface="Arial" pitchFamily="34" charset="0"/>
              </a:defRPr>
            </a:lvl1pPr>
          </a:lstStyle>
          <a:p>
            <a:pPr>
              <a:defRPr/>
            </a:pPr>
            <a:r>
              <a:rPr lang="bg-BG"/>
              <a:t>UNCLASSIFIED</a:t>
            </a:r>
          </a:p>
        </p:txBody>
      </p:sp>
      <p:sp>
        <p:nvSpPr>
          <p:cNvPr id="10" name="Контейнер за номер на слайда 5"/>
          <p:cNvSpPr>
            <a:spLocks noGrp="1"/>
          </p:cNvSpPr>
          <p:nvPr>
            <p:ph type="sldNum" sz="quarter" idx="12"/>
          </p:nvPr>
        </p:nvSpPr>
        <p:spPr/>
        <p:txBody>
          <a:bodyPr/>
          <a:lstStyle>
            <a:lvl1pPr>
              <a:defRPr/>
            </a:lvl1pPr>
          </a:lstStyle>
          <a:p>
            <a:pPr>
              <a:defRPr/>
            </a:pPr>
            <a:fld id="{2E714DBC-FF03-48D4-92D4-4CABEBCEB7FF}" type="slidenum">
              <a:rPr lang="bg-BG" altLang="bg-BG"/>
              <a:pPr>
                <a:defRPr/>
              </a:pPr>
              <a:t>‹Nr.›</a:t>
            </a:fld>
            <a:endParaRPr lang="bg-BG" altLang="bg-BG"/>
          </a:p>
        </p:txBody>
      </p:sp>
    </p:spTree>
    <p:extLst>
      <p:ext uri="{BB962C8B-B14F-4D97-AF65-F5344CB8AC3E}">
        <p14:creationId xmlns:p14="http://schemas.microsoft.com/office/powerpoint/2010/main" val="4253745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Картина с надпис">
    <p:spTree>
      <p:nvGrpSpPr>
        <p:cNvPr id="1" name=""/>
        <p:cNvGrpSpPr/>
        <p:nvPr/>
      </p:nvGrpSpPr>
      <p:grpSpPr>
        <a:xfrm>
          <a:off x="0" y="0"/>
          <a:ext cx="0" cy="0"/>
          <a:chOff x="0" y="0"/>
          <a:chExt cx="0" cy="0"/>
        </a:xfrm>
      </p:grpSpPr>
      <p:pic>
        <p:nvPicPr>
          <p:cNvPr id="5"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 y="53975"/>
            <a:ext cx="11811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12"/>
          <p:cNvCxnSpPr>
            <a:cxnSpLocks noChangeShapeType="1"/>
          </p:cNvCxnSpPr>
          <p:nvPr userDrawn="1"/>
        </p:nvCxnSpPr>
        <p:spPr bwMode="auto">
          <a:xfrm>
            <a:off x="1296988" y="654050"/>
            <a:ext cx="6475412" cy="0"/>
          </a:xfrm>
          <a:prstGeom prst="line">
            <a:avLst/>
          </a:prstGeom>
          <a:noFill/>
          <a:ln w="25400">
            <a:solidFill>
              <a:srgbClr val="0D0D0D"/>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 name="Текстово поле 5"/>
          <p:cNvSpPr txBox="1">
            <a:spLocks noChangeArrowheads="1"/>
          </p:cNvSpPr>
          <p:nvPr userDrawn="1"/>
        </p:nvSpPr>
        <p:spPr bwMode="auto">
          <a:xfrm>
            <a:off x="1795463" y="53975"/>
            <a:ext cx="5480050" cy="641350"/>
          </a:xfrm>
          <a:prstGeom prst="rect">
            <a:avLst/>
          </a:prstGeom>
          <a:noFill/>
          <a:ln>
            <a:noFill/>
          </a:ln>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mtClean="0"/>
              <a:t>MPC</a:t>
            </a:r>
            <a:br>
              <a:rPr lang="en-US" smtClean="0"/>
            </a:br>
            <a:r>
              <a:rPr lang="en-US" smtClean="0"/>
              <a:t> RHODOPE 21/EUROPEAN MOUNTAIN PHALANX</a:t>
            </a:r>
            <a:endParaRPr lang="bg-BG" smtClean="0"/>
          </a:p>
        </p:txBody>
      </p:sp>
      <p:pic>
        <p:nvPicPr>
          <p:cNvPr id="8" name="Picture 11" descr="LogoEntwurf_fertig-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48600" y="0"/>
            <a:ext cx="11874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лавие 1"/>
          <p:cNvSpPr>
            <a:spLocks noGrp="1"/>
          </p:cNvSpPr>
          <p:nvPr>
            <p:ph type="title"/>
          </p:nvPr>
        </p:nvSpPr>
        <p:spPr>
          <a:xfrm>
            <a:off x="1792288" y="4800600"/>
            <a:ext cx="5486400" cy="566738"/>
          </a:xfrm>
          <a:prstGeom prst="rect">
            <a:avLst/>
          </a:prstGeom>
        </p:spPr>
        <p:txBody>
          <a:bodyPr anchor="b"/>
          <a:lstStyle>
            <a:lvl1pPr algn="l">
              <a:defRPr sz="2000" b="1"/>
            </a:lvl1pPr>
          </a:lstStyle>
          <a:p>
            <a:r>
              <a:rPr lang="bg-BG" smtClean="0"/>
              <a:t>Редакт. стил загл. образец</a:t>
            </a:r>
            <a:endParaRPr lang="bg-BG"/>
          </a:p>
        </p:txBody>
      </p:sp>
      <p:sp>
        <p:nvSpPr>
          <p:cNvPr id="3" name="Контейнер за картина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smtClean="0"/>
          </a:p>
        </p:txBody>
      </p:sp>
      <p:sp>
        <p:nvSpPr>
          <p:cNvPr id="4" name="Текстов контейне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9" name="Контейнер за дата 4"/>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B8CD3E49-71DA-4400-A9A6-CC0F8C8B0831}" type="datetime1">
              <a:rPr lang="bg-BG" altLang="bg-BG"/>
              <a:pPr>
                <a:defRPr/>
              </a:pPr>
              <a:t>27.10.2020 г.</a:t>
            </a:fld>
            <a:endParaRPr lang="bg-BG" altLang="bg-BG"/>
          </a:p>
        </p:txBody>
      </p:sp>
      <p:sp>
        <p:nvSpPr>
          <p:cNvPr id="10" name="Контейнер за долния колонтитул 5"/>
          <p:cNvSpPr>
            <a:spLocks noGrp="1"/>
          </p:cNvSpPr>
          <p:nvPr>
            <p:ph type="ftr" sz="quarter" idx="11"/>
          </p:nvPr>
        </p:nvSpPr>
        <p:spPr/>
        <p:txBody>
          <a:bodyPr/>
          <a:lstStyle>
            <a:lvl1pPr>
              <a:defRPr>
                <a:latin typeface="Arial" pitchFamily="34" charset="0"/>
              </a:defRPr>
            </a:lvl1pPr>
          </a:lstStyle>
          <a:p>
            <a:pPr>
              <a:defRPr/>
            </a:pPr>
            <a:r>
              <a:rPr lang="bg-BG"/>
              <a:t>UNCLASSIFIED</a:t>
            </a:r>
          </a:p>
        </p:txBody>
      </p:sp>
      <p:sp>
        <p:nvSpPr>
          <p:cNvPr id="11" name="Контейнер за номер на слайда 6"/>
          <p:cNvSpPr>
            <a:spLocks noGrp="1"/>
          </p:cNvSpPr>
          <p:nvPr>
            <p:ph type="sldNum" sz="quarter" idx="12"/>
          </p:nvPr>
        </p:nvSpPr>
        <p:spPr/>
        <p:txBody>
          <a:bodyPr/>
          <a:lstStyle>
            <a:lvl1pPr>
              <a:defRPr/>
            </a:lvl1pPr>
          </a:lstStyle>
          <a:p>
            <a:pPr>
              <a:defRPr/>
            </a:pPr>
            <a:fld id="{926C4649-52AF-42D4-8B38-C2C314D120C9}" type="slidenum">
              <a:rPr lang="bg-BG" altLang="bg-BG"/>
              <a:pPr>
                <a:defRPr/>
              </a:pPr>
              <a:t>‹Nr.›</a:t>
            </a:fld>
            <a:endParaRPr lang="bg-BG" altLang="bg-BG"/>
          </a:p>
        </p:txBody>
      </p:sp>
    </p:spTree>
    <p:extLst>
      <p:ext uri="{BB962C8B-B14F-4D97-AF65-F5344CB8AC3E}">
        <p14:creationId xmlns:p14="http://schemas.microsoft.com/office/powerpoint/2010/main" val="739308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Заглавие и вертикален текст">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 y="53975"/>
            <a:ext cx="11811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12"/>
          <p:cNvCxnSpPr>
            <a:cxnSpLocks noChangeShapeType="1"/>
          </p:cNvCxnSpPr>
          <p:nvPr userDrawn="1"/>
        </p:nvCxnSpPr>
        <p:spPr bwMode="auto">
          <a:xfrm>
            <a:off x="1296988" y="654050"/>
            <a:ext cx="6475412" cy="0"/>
          </a:xfrm>
          <a:prstGeom prst="line">
            <a:avLst/>
          </a:prstGeom>
          <a:noFill/>
          <a:ln w="25400">
            <a:solidFill>
              <a:srgbClr val="0D0D0D"/>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 name="Текстово поле 10"/>
          <p:cNvSpPr txBox="1">
            <a:spLocks noChangeArrowheads="1"/>
          </p:cNvSpPr>
          <p:nvPr userDrawn="1"/>
        </p:nvSpPr>
        <p:spPr bwMode="auto">
          <a:xfrm>
            <a:off x="1795463" y="53975"/>
            <a:ext cx="5480050" cy="641350"/>
          </a:xfrm>
          <a:prstGeom prst="rect">
            <a:avLst/>
          </a:prstGeom>
          <a:noFill/>
          <a:ln>
            <a:noFill/>
          </a:ln>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mtClean="0"/>
              <a:t>MPC</a:t>
            </a:r>
            <a:br>
              <a:rPr lang="en-US" smtClean="0"/>
            </a:br>
            <a:r>
              <a:rPr lang="en-US" smtClean="0"/>
              <a:t> RHODOPE 21/EUROPEAN MOUNTAIN PHALANX</a:t>
            </a:r>
            <a:endParaRPr lang="bg-BG" smtClean="0"/>
          </a:p>
        </p:txBody>
      </p:sp>
      <p:pic>
        <p:nvPicPr>
          <p:cNvPr id="7" name="Picture 11" descr="LogoEntwurf_fertig-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48600" y="0"/>
            <a:ext cx="11874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лавие 1"/>
          <p:cNvSpPr>
            <a:spLocks noGrp="1"/>
          </p:cNvSpPr>
          <p:nvPr>
            <p:ph type="title"/>
          </p:nvPr>
        </p:nvSpPr>
        <p:spPr>
          <a:xfrm>
            <a:off x="1297622" y="2590800"/>
            <a:ext cx="6550978" cy="552450"/>
          </a:xfrm>
          <a:prstGeom prst="rect">
            <a:avLst/>
          </a:prstGeom>
        </p:spPr>
        <p:txBody>
          <a:bodyPr/>
          <a:lstStyle/>
          <a:p>
            <a:r>
              <a:rPr lang="bg-BG" smtClean="0"/>
              <a:t>Редакт. стил загл. образец</a:t>
            </a:r>
            <a:endParaRPr lang="bg-BG"/>
          </a:p>
        </p:txBody>
      </p:sp>
      <p:sp>
        <p:nvSpPr>
          <p:cNvPr id="3" name="Контейнер за вертикален текст 2"/>
          <p:cNvSpPr>
            <a:spLocks noGrp="1"/>
          </p:cNvSpPr>
          <p:nvPr>
            <p:ph type="body" orient="vert" idx="1"/>
          </p:nvPr>
        </p:nvSpPr>
        <p:spPr>
          <a:xfrm>
            <a:off x="457200" y="1600200"/>
            <a:ext cx="8229600" cy="4525963"/>
          </a:xfrm>
          <a:prstGeom prst="rect">
            <a:avLst/>
          </a:prstGeom>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8" name="Контейнер за дата 3"/>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8E018528-F637-4B5C-B39A-5355FC25C4BB}" type="datetime1">
              <a:rPr lang="bg-BG" altLang="bg-BG"/>
              <a:pPr>
                <a:defRPr/>
              </a:pPr>
              <a:t>27.10.2020 г.</a:t>
            </a:fld>
            <a:endParaRPr lang="bg-BG" altLang="bg-BG"/>
          </a:p>
        </p:txBody>
      </p:sp>
      <p:sp>
        <p:nvSpPr>
          <p:cNvPr id="9" name="Контейнер за долния колонтитул 4"/>
          <p:cNvSpPr>
            <a:spLocks noGrp="1"/>
          </p:cNvSpPr>
          <p:nvPr>
            <p:ph type="ftr" sz="quarter" idx="11"/>
          </p:nvPr>
        </p:nvSpPr>
        <p:spPr/>
        <p:txBody>
          <a:bodyPr/>
          <a:lstStyle>
            <a:lvl1pPr>
              <a:defRPr>
                <a:latin typeface="Arial" pitchFamily="34" charset="0"/>
              </a:defRPr>
            </a:lvl1pPr>
          </a:lstStyle>
          <a:p>
            <a:pPr>
              <a:defRPr/>
            </a:pPr>
            <a:r>
              <a:rPr lang="bg-BG"/>
              <a:t>UNCLASSIFIED</a:t>
            </a:r>
          </a:p>
        </p:txBody>
      </p:sp>
      <p:sp>
        <p:nvSpPr>
          <p:cNvPr id="10" name="Контейнер за номер на слайда 5"/>
          <p:cNvSpPr>
            <a:spLocks noGrp="1"/>
          </p:cNvSpPr>
          <p:nvPr>
            <p:ph type="sldNum" sz="quarter" idx="12"/>
          </p:nvPr>
        </p:nvSpPr>
        <p:spPr/>
        <p:txBody>
          <a:bodyPr/>
          <a:lstStyle>
            <a:lvl1pPr>
              <a:defRPr/>
            </a:lvl1pPr>
          </a:lstStyle>
          <a:p>
            <a:pPr>
              <a:defRPr/>
            </a:pPr>
            <a:fld id="{C00EE600-E90B-4B22-9682-2B77954B1BEA}" type="slidenum">
              <a:rPr lang="bg-BG" altLang="bg-BG"/>
              <a:pPr>
                <a:defRPr/>
              </a:pPr>
              <a:t>‹Nr.›</a:t>
            </a:fld>
            <a:endParaRPr lang="bg-BG" altLang="bg-BG"/>
          </a:p>
        </p:txBody>
      </p:sp>
    </p:spTree>
    <p:extLst>
      <p:ext uri="{BB962C8B-B14F-4D97-AF65-F5344CB8AC3E}">
        <p14:creationId xmlns:p14="http://schemas.microsoft.com/office/powerpoint/2010/main" val="283767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но заглавие и текст">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 y="53975"/>
            <a:ext cx="11811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12"/>
          <p:cNvCxnSpPr>
            <a:cxnSpLocks noChangeShapeType="1"/>
          </p:cNvCxnSpPr>
          <p:nvPr userDrawn="1"/>
        </p:nvCxnSpPr>
        <p:spPr bwMode="auto">
          <a:xfrm>
            <a:off x="1296988" y="654050"/>
            <a:ext cx="6475412" cy="0"/>
          </a:xfrm>
          <a:prstGeom prst="line">
            <a:avLst/>
          </a:prstGeom>
          <a:noFill/>
          <a:ln w="25400">
            <a:solidFill>
              <a:srgbClr val="0D0D0D"/>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 name="Текстово поле 10"/>
          <p:cNvSpPr txBox="1">
            <a:spLocks noChangeArrowheads="1"/>
          </p:cNvSpPr>
          <p:nvPr userDrawn="1"/>
        </p:nvSpPr>
        <p:spPr bwMode="auto">
          <a:xfrm>
            <a:off x="1795463" y="53975"/>
            <a:ext cx="5480050" cy="641350"/>
          </a:xfrm>
          <a:prstGeom prst="rect">
            <a:avLst/>
          </a:prstGeom>
          <a:noFill/>
          <a:ln>
            <a:noFill/>
          </a:ln>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mtClean="0"/>
              <a:t>MPC</a:t>
            </a:r>
            <a:br>
              <a:rPr lang="en-US" smtClean="0"/>
            </a:br>
            <a:r>
              <a:rPr lang="en-US" smtClean="0"/>
              <a:t> RHODOPE 21/EUROPEAN MOUNTAIN PHALANX</a:t>
            </a:r>
            <a:endParaRPr lang="bg-BG" smtClean="0"/>
          </a:p>
        </p:txBody>
      </p:sp>
      <p:pic>
        <p:nvPicPr>
          <p:cNvPr id="7" name="Picture 11" descr="LogoEntwurf_fertig-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48600" y="0"/>
            <a:ext cx="11874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Вертикално заглавие 1"/>
          <p:cNvSpPr>
            <a:spLocks noGrp="1"/>
          </p:cNvSpPr>
          <p:nvPr>
            <p:ph type="title" orient="vert"/>
          </p:nvPr>
        </p:nvSpPr>
        <p:spPr>
          <a:xfrm>
            <a:off x="6629400" y="274638"/>
            <a:ext cx="2057400" cy="5851525"/>
          </a:xfrm>
          <a:prstGeom prst="rect">
            <a:avLst/>
          </a:prstGeom>
        </p:spPr>
        <p:txBody>
          <a:bodyPr vert="eaVert"/>
          <a:lstStyle/>
          <a:p>
            <a:r>
              <a:rPr lang="bg-BG" smtClean="0"/>
              <a:t>Редакт. стил загл. образец</a:t>
            </a:r>
            <a:endParaRPr lang="bg-BG"/>
          </a:p>
        </p:txBody>
      </p:sp>
      <p:sp>
        <p:nvSpPr>
          <p:cNvPr id="3" name="Контейнер за вертикален текст 2"/>
          <p:cNvSpPr>
            <a:spLocks noGrp="1"/>
          </p:cNvSpPr>
          <p:nvPr>
            <p:ph type="body" orient="vert" idx="1"/>
          </p:nvPr>
        </p:nvSpPr>
        <p:spPr>
          <a:xfrm>
            <a:off x="457200" y="274638"/>
            <a:ext cx="6019800" cy="5851525"/>
          </a:xfrm>
          <a:prstGeom prst="rect">
            <a:avLst/>
          </a:prstGeom>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8" name="Контейнер за дата 3"/>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6932A413-26B9-4FE7-B8F8-968CBE6D4A23}" type="datetime1">
              <a:rPr lang="bg-BG" altLang="bg-BG"/>
              <a:pPr>
                <a:defRPr/>
              </a:pPr>
              <a:t>27.10.2020 г.</a:t>
            </a:fld>
            <a:endParaRPr lang="bg-BG" altLang="bg-BG"/>
          </a:p>
        </p:txBody>
      </p:sp>
      <p:sp>
        <p:nvSpPr>
          <p:cNvPr id="9" name="Контейнер за долния колонтитул 4"/>
          <p:cNvSpPr>
            <a:spLocks noGrp="1"/>
          </p:cNvSpPr>
          <p:nvPr>
            <p:ph type="ftr" sz="quarter" idx="11"/>
          </p:nvPr>
        </p:nvSpPr>
        <p:spPr/>
        <p:txBody>
          <a:bodyPr/>
          <a:lstStyle>
            <a:lvl1pPr>
              <a:defRPr>
                <a:latin typeface="Arial" pitchFamily="34" charset="0"/>
              </a:defRPr>
            </a:lvl1pPr>
          </a:lstStyle>
          <a:p>
            <a:pPr>
              <a:defRPr/>
            </a:pPr>
            <a:r>
              <a:rPr lang="bg-BG"/>
              <a:t>UNCLASSIFIED</a:t>
            </a:r>
          </a:p>
        </p:txBody>
      </p:sp>
      <p:sp>
        <p:nvSpPr>
          <p:cNvPr id="10" name="Контейнер за номер на слайда 5"/>
          <p:cNvSpPr>
            <a:spLocks noGrp="1"/>
          </p:cNvSpPr>
          <p:nvPr>
            <p:ph type="sldNum" sz="quarter" idx="12"/>
          </p:nvPr>
        </p:nvSpPr>
        <p:spPr/>
        <p:txBody>
          <a:bodyPr/>
          <a:lstStyle>
            <a:lvl1pPr>
              <a:defRPr/>
            </a:lvl1pPr>
          </a:lstStyle>
          <a:p>
            <a:pPr>
              <a:defRPr/>
            </a:pPr>
            <a:fld id="{9A371858-C6E7-4281-974A-B8705B348426}" type="slidenum">
              <a:rPr lang="bg-BG" altLang="bg-BG"/>
              <a:pPr>
                <a:defRPr/>
              </a:pPr>
              <a:t>‹Nr.›</a:t>
            </a:fld>
            <a:endParaRPr lang="bg-BG" altLang="bg-BG"/>
          </a:p>
        </p:txBody>
      </p:sp>
    </p:spTree>
    <p:extLst>
      <p:ext uri="{BB962C8B-B14F-4D97-AF65-F5344CB8AC3E}">
        <p14:creationId xmlns:p14="http://schemas.microsoft.com/office/powerpoint/2010/main" val="1286093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лавка на секция">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 y="53975"/>
            <a:ext cx="11811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12"/>
          <p:cNvCxnSpPr>
            <a:cxnSpLocks noChangeShapeType="1"/>
          </p:cNvCxnSpPr>
          <p:nvPr userDrawn="1"/>
        </p:nvCxnSpPr>
        <p:spPr bwMode="auto">
          <a:xfrm>
            <a:off x="1296988" y="654050"/>
            <a:ext cx="6475412" cy="0"/>
          </a:xfrm>
          <a:prstGeom prst="line">
            <a:avLst/>
          </a:prstGeom>
          <a:noFill/>
          <a:ln w="25400">
            <a:solidFill>
              <a:srgbClr val="0D0D0D"/>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 name="Текстово поле 10"/>
          <p:cNvSpPr txBox="1">
            <a:spLocks noChangeArrowheads="1"/>
          </p:cNvSpPr>
          <p:nvPr userDrawn="1"/>
        </p:nvSpPr>
        <p:spPr bwMode="auto">
          <a:xfrm>
            <a:off x="1827213" y="152400"/>
            <a:ext cx="5416550" cy="366713"/>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mtClean="0"/>
              <a:t>RHODOPE 21/EUROPEAN MOUNTAIN PHALANX</a:t>
            </a:r>
            <a:endParaRPr lang="bg-BG" smtClean="0"/>
          </a:p>
        </p:txBody>
      </p:sp>
      <p:pic>
        <p:nvPicPr>
          <p:cNvPr id="7" name="Picture 17" descr="LogoEntwurf_fertig-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48600" y="0"/>
            <a:ext cx="11874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лавие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bg-BG" smtClean="0"/>
              <a:t>Редакт. стил загл. образец</a:t>
            </a:r>
            <a:endParaRPr lang="bg-BG"/>
          </a:p>
        </p:txBody>
      </p:sp>
      <p:sp>
        <p:nvSpPr>
          <p:cNvPr id="3" name="Текстов контейне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bg-BG" smtClean="0"/>
              <a:t>Щракнете, за да редактирате стиловете на текста в образеца</a:t>
            </a:r>
          </a:p>
        </p:txBody>
      </p:sp>
      <p:sp>
        <p:nvSpPr>
          <p:cNvPr id="8" name="Контейнер за дата 3"/>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B00C6545-52E5-4EC4-BCA8-8061BF399341}" type="datetime1">
              <a:rPr lang="bg-BG" altLang="bg-BG"/>
              <a:pPr>
                <a:defRPr/>
              </a:pPr>
              <a:t>27.10.2020 г.</a:t>
            </a:fld>
            <a:endParaRPr lang="bg-BG" altLang="bg-BG"/>
          </a:p>
        </p:txBody>
      </p:sp>
      <p:sp>
        <p:nvSpPr>
          <p:cNvPr id="9" name="Контейнер за долния колонтитул 4"/>
          <p:cNvSpPr>
            <a:spLocks noGrp="1"/>
          </p:cNvSpPr>
          <p:nvPr>
            <p:ph type="ftr" sz="quarter" idx="11"/>
          </p:nvPr>
        </p:nvSpPr>
        <p:spPr/>
        <p:txBody>
          <a:bodyPr/>
          <a:lstStyle>
            <a:lvl1pPr>
              <a:defRPr>
                <a:latin typeface="Arial" pitchFamily="34" charset="0"/>
              </a:defRPr>
            </a:lvl1pPr>
          </a:lstStyle>
          <a:p>
            <a:pPr>
              <a:defRPr/>
            </a:pPr>
            <a:r>
              <a:rPr lang="bg-BG"/>
              <a:t>UNCLASSIFIED</a:t>
            </a:r>
          </a:p>
        </p:txBody>
      </p:sp>
      <p:sp>
        <p:nvSpPr>
          <p:cNvPr id="10" name="Контейнер за номер на слайда 5"/>
          <p:cNvSpPr>
            <a:spLocks noGrp="1"/>
          </p:cNvSpPr>
          <p:nvPr>
            <p:ph type="sldNum" sz="quarter" idx="12"/>
          </p:nvPr>
        </p:nvSpPr>
        <p:spPr/>
        <p:txBody>
          <a:bodyPr/>
          <a:lstStyle>
            <a:lvl1pPr>
              <a:defRPr/>
            </a:lvl1pPr>
          </a:lstStyle>
          <a:p>
            <a:pPr>
              <a:defRPr/>
            </a:pPr>
            <a:fld id="{3369F90B-3A3B-4B40-9E9A-535290F8D200}" type="slidenum">
              <a:rPr lang="bg-BG" altLang="bg-BG"/>
              <a:pPr>
                <a:defRPr/>
              </a:pPr>
              <a:t>‹Nr.›</a:t>
            </a:fld>
            <a:endParaRPr lang="bg-BG" altLang="bg-BG"/>
          </a:p>
        </p:txBody>
      </p:sp>
    </p:spTree>
    <p:extLst>
      <p:ext uri="{BB962C8B-B14F-4D97-AF65-F5344CB8AC3E}">
        <p14:creationId xmlns:p14="http://schemas.microsoft.com/office/powerpoint/2010/main" val="2373105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е съдържания">
    <p:spTree>
      <p:nvGrpSpPr>
        <p:cNvPr id="1" name=""/>
        <p:cNvGrpSpPr/>
        <p:nvPr/>
      </p:nvGrpSpPr>
      <p:grpSpPr>
        <a:xfrm>
          <a:off x="0" y="0"/>
          <a:ext cx="0" cy="0"/>
          <a:chOff x="0" y="0"/>
          <a:chExt cx="0" cy="0"/>
        </a:xfrm>
      </p:grpSpPr>
      <p:pic>
        <p:nvPicPr>
          <p:cNvPr id="5"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 y="53975"/>
            <a:ext cx="11811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12"/>
          <p:cNvCxnSpPr>
            <a:cxnSpLocks noChangeShapeType="1"/>
          </p:cNvCxnSpPr>
          <p:nvPr userDrawn="1"/>
        </p:nvCxnSpPr>
        <p:spPr bwMode="auto">
          <a:xfrm>
            <a:off x="1296988" y="654050"/>
            <a:ext cx="6475412" cy="0"/>
          </a:xfrm>
          <a:prstGeom prst="line">
            <a:avLst/>
          </a:prstGeom>
          <a:noFill/>
          <a:ln w="25400">
            <a:solidFill>
              <a:srgbClr val="0D0D0D"/>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 name="Текстово поле 5"/>
          <p:cNvSpPr txBox="1">
            <a:spLocks noChangeArrowheads="1"/>
          </p:cNvSpPr>
          <p:nvPr userDrawn="1"/>
        </p:nvSpPr>
        <p:spPr bwMode="auto">
          <a:xfrm>
            <a:off x="1795463" y="53975"/>
            <a:ext cx="5480050" cy="641350"/>
          </a:xfrm>
          <a:prstGeom prst="rect">
            <a:avLst/>
          </a:prstGeom>
          <a:noFill/>
          <a:ln>
            <a:noFill/>
          </a:ln>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mtClean="0"/>
              <a:t>MPC</a:t>
            </a:r>
            <a:br>
              <a:rPr lang="en-US" smtClean="0"/>
            </a:br>
            <a:r>
              <a:rPr lang="en-US" smtClean="0"/>
              <a:t> RHODOPE 21/EUROPEAN MOUNTAIN PHALANX</a:t>
            </a:r>
            <a:endParaRPr lang="bg-BG" smtClean="0"/>
          </a:p>
        </p:txBody>
      </p:sp>
      <p:pic>
        <p:nvPicPr>
          <p:cNvPr id="8" name="Picture 14" descr="LogoEntwurf_fertig-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48600" y="0"/>
            <a:ext cx="11874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лавие 1"/>
          <p:cNvSpPr>
            <a:spLocks noGrp="1"/>
          </p:cNvSpPr>
          <p:nvPr>
            <p:ph type="title"/>
          </p:nvPr>
        </p:nvSpPr>
        <p:spPr>
          <a:xfrm>
            <a:off x="1297622" y="2590800"/>
            <a:ext cx="6550978" cy="552450"/>
          </a:xfrm>
          <a:prstGeom prst="rect">
            <a:avLst/>
          </a:prstGeom>
        </p:spPr>
        <p:txBody>
          <a:bodyPr/>
          <a:lstStyle/>
          <a:p>
            <a:r>
              <a:rPr lang="bg-BG" smtClean="0"/>
              <a:t>Редакт. стил загл. образец</a:t>
            </a:r>
            <a:endParaRPr lang="bg-BG"/>
          </a:p>
        </p:txBody>
      </p:sp>
      <p:sp>
        <p:nvSpPr>
          <p:cNvPr id="3" name="Контейнер за съдържани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съдържани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9" name="Контейнер за дата 4"/>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AC489CEA-ADC8-46A9-8569-A886C3A6AD6C}" type="datetime1">
              <a:rPr lang="bg-BG" altLang="bg-BG"/>
              <a:pPr>
                <a:defRPr/>
              </a:pPr>
              <a:t>27.10.2020 г.</a:t>
            </a:fld>
            <a:endParaRPr lang="bg-BG" altLang="bg-BG"/>
          </a:p>
        </p:txBody>
      </p:sp>
      <p:sp>
        <p:nvSpPr>
          <p:cNvPr id="10" name="Контейнер за долния колонтитул 5"/>
          <p:cNvSpPr>
            <a:spLocks noGrp="1"/>
          </p:cNvSpPr>
          <p:nvPr>
            <p:ph type="ftr" sz="quarter" idx="11"/>
          </p:nvPr>
        </p:nvSpPr>
        <p:spPr/>
        <p:txBody>
          <a:bodyPr/>
          <a:lstStyle>
            <a:lvl1pPr>
              <a:defRPr>
                <a:latin typeface="Arial" pitchFamily="34" charset="0"/>
              </a:defRPr>
            </a:lvl1pPr>
          </a:lstStyle>
          <a:p>
            <a:pPr>
              <a:defRPr/>
            </a:pPr>
            <a:r>
              <a:rPr lang="bg-BG"/>
              <a:t>UNCLASSIFIED</a:t>
            </a:r>
          </a:p>
        </p:txBody>
      </p:sp>
      <p:sp>
        <p:nvSpPr>
          <p:cNvPr id="11" name="Контейнер за номер на слайда 6"/>
          <p:cNvSpPr>
            <a:spLocks noGrp="1"/>
          </p:cNvSpPr>
          <p:nvPr>
            <p:ph type="sldNum" sz="quarter" idx="12"/>
          </p:nvPr>
        </p:nvSpPr>
        <p:spPr/>
        <p:txBody>
          <a:bodyPr/>
          <a:lstStyle>
            <a:lvl1pPr>
              <a:defRPr/>
            </a:lvl1pPr>
          </a:lstStyle>
          <a:p>
            <a:pPr>
              <a:defRPr/>
            </a:pPr>
            <a:fld id="{89DBB1E3-E949-43CE-AE3C-29FBDAF3498E}" type="slidenum">
              <a:rPr lang="bg-BG" altLang="bg-BG"/>
              <a:pPr>
                <a:defRPr/>
              </a:pPr>
              <a:t>‹Nr.›</a:t>
            </a:fld>
            <a:endParaRPr lang="bg-BG" altLang="bg-BG"/>
          </a:p>
        </p:txBody>
      </p:sp>
    </p:spTree>
    <p:extLst>
      <p:ext uri="{BB962C8B-B14F-4D97-AF65-F5344CB8AC3E}">
        <p14:creationId xmlns:p14="http://schemas.microsoft.com/office/powerpoint/2010/main" val="1073648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pic>
        <p:nvPicPr>
          <p:cNvPr id="7"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 y="53975"/>
            <a:ext cx="11811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12"/>
          <p:cNvCxnSpPr>
            <a:cxnSpLocks noChangeShapeType="1"/>
          </p:cNvCxnSpPr>
          <p:nvPr userDrawn="1"/>
        </p:nvCxnSpPr>
        <p:spPr bwMode="auto">
          <a:xfrm>
            <a:off x="1296988" y="654050"/>
            <a:ext cx="6475412" cy="0"/>
          </a:xfrm>
          <a:prstGeom prst="line">
            <a:avLst/>
          </a:prstGeom>
          <a:noFill/>
          <a:ln w="25400">
            <a:solidFill>
              <a:srgbClr val="0D0D0D"/>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 name="Текстово поле 5"/>
          <p:cNvSpPr txBox="1">
            <a:spLocks noChangeArrowheads="1"/>
          </p:cNvSpPr>
          <p:nvPr userDrawn="1"/>
        </p:nvSpPr>
        <p:spPr bwMode="auto">
          <a:xfrm>
            <a:off x="1795463" y="53975"/>
            <a:ext cx="5480050" cy="641350"/>
          </a:xfrm>
          <a:prstGeom prst="rect">
            <a:avLst/>
          </a:prstGeom>
          <a:noFill/>
          <a:ln>
            <a:noFill/>
          </a:ln>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mtClean="0"/>
              <a:t>MPC</a:t>
            </a:r>
            <a:br>
              <a:rPr lang="en-US" smtClean="0"/>
            </a:br>
            <a:r>
              <a:rPr lang="en-US" smtClean="0"/>
              <a:t> RHODOPE 21/EUROPEAN MOUNTAIN PHALANX</a:t>
            </a:r>
            <a:endParaRPr lang="bg-BG" smtClean="0"/>
          </a:p>
        </p:txBody>
      </p:sp>
      <p:pic>
        <p:nvPicPr>
          <p:cNvPr id="10" name="Picture 11" descr="LogoEntwurf_fertig-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48600" y="0"/>
            <a:ext cx="11874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лавие 1"/>
          <p:cNvSpPr>
            <a:spLocks noGrp="1"/>
          </p:cNvSpPr>
          <p:nvPr>
            <p:ph type="title"/>
          </p:nvPr>
        </p:nvSpPr>
        <p:spPr>
          <a:xfrm>
            <a:off x="1297622" y="2590800"/>
            <a:ext cx="6550978" cy="552450"/>
          </a:xfrm>
          <a:prstGeom prst="rect">
            <a:avLst/>
          </a:prstGeom>
        </p:spPr>
        <p:txBody>
          <a:bodyPr/>
          <a:lstStyle>
            <a:lvl1pPr>
              <a:defRPr/>
            </a:lvl1pPr>
          </a:lstStyle>
          <a:p>
            <a:r>
              <a:rPr lang="bg-BG" smtClean="0"/>
              <a:t>Редакт. стил загл. образец</a:t>
            </a:r>
            <a:endParaRPr lang="bg-BG"/>
          </a:p>
        </p:txBody>
      </p:sp>
      <p:sp>
        <p:nvSpPr>
          <p:cNvPr id="3" name="Текстов контейне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4" name="Контейнер за съдържани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Текстов контейне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6" name="Контейнер за съдържани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11" name="Контейнер за дата 6"/>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9D72CD51-184C-41FA-A223-371AED209A8D}" type="datetime1">
              <a:rPr lang="bg-BG" altLang="bg-BG"/>
              <a:pPr>
                <a:defRPr/>
              </a:pPr>
              <a:t>27.10.2020 г.</a:t>
            </a:fld>
            <a:endParaRPr lang="bg-BG" altLang="bg-BG"/>
          </a:p>
        </p:txBody>
      </p:sp>
      <p:sp>
        <p:nvSpPr>
          <p:cNvPr id="12" name="Контейнер за долния колонтитул 7"/>
          <p:cNvSpPr>
            <a:spLocks noGrp="1"/>
          </p:cNvSpPr>
          <p:nvPr>
            <p:ph type="ftr" sz="quarter" idx="11"/>
          </p:nvPr>
        </p:nvSpPr>
        <p:spPr/>
        <p:txBody>
          <a:bodyPr/>
          <a:lstStyle>
            <a:lvl1pPr>
              <a:defRPr>
                <a:latin typeface="Arial" pitchFamily="34" charset="0"/>
              </a:defRPr>
            </a:lvl1pPr>
          </a:lstStyle>
          <a:p>
            <a:pPr>
              <a:defRPr/>
            </a:pPr>
            <a:r>
              <a:rPr lang="bg-BG"/>
              <a:t>UNCLASSIFIED</a:t>
            </a:r>
          </a:p>
        </p:txBody>
      </p:sp>
      <p:sp>
        <p:nvSpPr>
          <p:cNvPr id="13" name="Контейнер за номер на слайда 8"/>
          <p:cNvSpPr>
            <a:spLocks noGrp="1"/>
          </p:cNvSpPr>
          <p:nvPr>
            <p:ph type="sldNum" sz="quarter" idx="12"/>
          </p:nvPr>
        </p:nvSpPr>
        <p:spPr/>
        <p:txBody>
          <a:bodyPr/>
          <a:lstStyle>
            <a:lvl1pPr>
              <a:defRPr/>
            </a:lvl1pPr>
          </a:lstStyle>
          <a:p>
            <a:pPr>
              <a:defRPr/>
            </a:pPr>
            <a:fld id="{7536C4BC-4DA0-4276-8510-F9F6406C1727}" type="slidenum">
              <a:rPr lang="bg-BG" altLang="bg-BG"/>
              <a:pPr>
                <a:defRPr/>
              </a:pPr>
              <a:t>‹Nr.›</a:t>
            </a:fld>
            <a:endParaRPr lang="bg-BG" altLang="bg-BG"/>
          </a:p>
        </p:txBody>
      </p:sp>
    </p:spTree>
    <p:extLst>
      <p:ext uri="{BB962C8B-B14F-4D97-AF65-F5344CB8AC3E}">
        <p14:creationId xmlns:p14="http://schemas.microsoft.com/office/powerpoint/2010/main" val="467559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Само заглавие">
    <p:spTree>
      <p:nvGrpSpPr>
        <p:cNvPr id="1" name=""/>
        <p:cNvGrpSpPr/>
        <p:nvPr/>
      </p:nvGrpSpPr>
      <p:grpSpPr>
        <a:xfrm>
          <a:off x="0" y="0"/>
          <a:ext cx="0" cy="0"/>
          <a:chOff x="0" y="0"/>
          <a:chExt cx="0" cy="0"/>
        </a:xfrm>
      </p:grpSpPr>
      <p:pic>
        <p:nvPicPr>
          <p:cNvPr id="3"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 y="53975"/>
            <a:ext cx="11811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12"/>
          <p:cNvCxnSpPr>
            <a:cxnSpLocks noChangeShapeType="1"/>
          </p:cNvCxnSpPr>
          <p:nvPr userDrawn="1"/>
        </p:nvCxnSpPr>
        <p:spPr bwMode="auto">
          <a:xfrm>
            <a:off x="1296988" y="654050"/>
            <a:ext cx="6475412" cy="0"/>
          </a:xfrm>
          <a:prstGeom prst="line">
            <a:avLst/>
          </a:prstGeom>
          <a:noFill/>
          <a:ln w="25400">
            <a:solidFill>
              <a:srgbClr val="0D0D0D"/>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 name="Текстово поле 5"/>
          <p:cNvSpPr txBox="1">
            <a:spLocks noChangeArrowheads="1"/>
          </p:cNvSpPr>
          <p:nvPr userDrawn="1"/>
        </p:nvSpPr>
        <p:spPr bwMode="auto">
          <a:xfrm>
            <a:off x="1795463" y="53975"/>
            <a:ext cx="5480050" cy="641350"/>
          </a:xfrm>
          <a:prstGeom prst="rect">
            <a:avLst/>
          </a:prstGeom>
          <a:noFill/>
          <a:ln>
            <a:noFill/>
          </a:ln>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mtClean="0"/>
              <a:t>MPC</a:t>
            </a:r>
            <a:br>
              <a:rPr lang="en-US" smtClean="0"/>
            </a:br>
            <a:r>
              <a:rPr lang="en-US" smtClean="0"/>
              <a:t> RHODOPE 21/EUROPEAN MOUNTAIN PHALANX</a:t>
            </a:r>
            <a:endParaRPr lang="bg-BG" smtClean="0"/>
          </a:p>
        </p:txBody>
      </p:sp>
      <p:pic>
        <p:nvPicPr>
          <p:cNvPr id="6" name="Picture 11" descr="LogoEntwurf_fertig-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48600" y="0"/>
            <a:ext cx="11874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лавие 1"/>
          <p:cNvSpPr>
            <a:spLocks noGrp="1"/>
          </p:cNvSpPr>
          <p:nvPr>
            <p:ph type="title"/>
          </p:nvPr>
        </p:nvSpPr>
        <p:spPr>
          <a:xfrm>
            <a:off x="1297622" y="2590800"/>
            <a:ext cx="6550978" cy="552450"/>
          </a:xfrm>
          <a:prstGeom prst="rect">
            <a:avLst/>
          </a:prstGeom>
        </p:spPr>
        <p:txBody>
          <a:bodyPr/>
          <a:lstStyle/>
          <a:p>
            <a:r>
              <a:rPr lang="bg-BG" smtClean="0"/>
              <a:t>Редакт. стил загл. образец</a:t>
            </a:r>
            <a:endParaRPr lang="bg-BG"/>
          </a:p>
        </p:txBody>
      </p:sp>
      <p:sp>
        <p:nvSpPr>
          <p:cNvPr id="7" name="Контейнер за дата 2"/>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E8E39A83-E703-46C7-BD76-8978BF83ACB1}" type="datetime1">
              <a:rPr lang="bg-BG" altLang="bg-BG"/>
              <a:pPr>
                <a:defRPr/>
              </a:pPr>
              <a:t>27.10.2020 г.</a:t>
            </a:fld>
            <a:endParaRPr lang="bg-BG" altLang="bg-BG"/>
          </a:p>
        </p:txBody>
      </p:sp>
      <p:sp>
        <p:nvSpPr>
          <p:cNvPr id="8" name="Контейнер за долния колонтитул 3"/>
          <p:cNvSpPr>
            <a:spLocks noGrp="1"/>
          </p:cNvSpPr>
          <p:nvPr>
            <p:ph type="ftr" sz="quarter" idx="11"/>
          </p:nvPr>
        </p:nvSpPr>
        <p:spPr/>
        <p:txBody>
          <a:bodyPr/>
          <a:lstStyle>
            <a:lvl1pPr>
              <a:defRPr>
                <a:latin typeface="Arial" pitchFamily="34" charset="0"/>
              </a:defRPr>
            </a:lvl1pPr>
          </a:lstStyle>
          <a:p>
            <a:pPr>
              <a:defRPr/>
            </a:pPr>
            <a:r>
              <a:rPr lang="bg-BG"/>
              <a:t>UNCLASSIFIED</a:t>
            </a:r>
          </a:p>
        </p:txBody>
      </p:sp>
      <p:sp>
        <p:nvSpPr>
          <p:cNvPr id="9" name="Контейнер за номер на слайда 4"/>
          <p:cNvSpPr>
            <a:spLocks noGrp="1"/>
          </p:cNvSpPr>
          <p:nvPr>
            <p:ph type="sldNum" sz="quarter" idx="12"/>
          </p:nvPr>
        </p:nvSpPr>
        <p:spPr/>
        <p:txBody>
          <a:bodyPr/>
          <a:lstStyle>
            <a:lvl1pPr>
              <a:defRPr/>
            </a:lvl1pPr>
          </a:lstStyle>
          <a:p>
            <a:pPr>
              <a:defRPr/>
            </a:pPr>
            <a:fld id="{AB735F3D-57B6-4CA6-9F7C-3D4BC8BE60B3}" type="slidenum">
              <a:rPr lang="bg-BG" altLang="bg-BG"/>
              <a:pPr>
                <a:defRPr/>
              </a:pPr>
              <a:t>‹Nr.›</a:t>
            </a:fld>
            <a:endParaRPr lang="bg-BG" altLang="bg-BG"/>
          </a:p>
        </p:txBody>
      </p:sp>
    </p:spTree>
    <p:extLst>
      <p:ext uri="{BB962C8B-B14F-4D97-AF65-F5344CB8AC3E}">
        <p14:creationId xmlns:p14="http://schemas.microsoft.com/office/powerpoint/2010/main" val="2138703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разен">
    <p:spTree>
      <p:nvGrpSpPr>
        <p:cNvPr id="1" name=""/>
        <p:cNvGrpSpPr/>
        <p:nvPr/>
      </p:nvGrpSpPr>
      <p:grpSpPr>
        <a:xfrm>
          <a:off x="0" y="0"/>
          <a:ext cx="0" cy="0"/>
          <a:chOff x="0" y="0"/>
          <a:chExt cx="0" cy="0"/>
        </a:xfrm>
      </p:grpSpPr>
      <p:pic>
        <p:nvPicPr>
          <p:cNvPr id="2"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 y="53975"/>
            <a:ext cx="11811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12"/>
          <p:cNvCxnSpPr>
            <a:cxnSpLocks noChangeShapeType="1"/>
          </p:cNvCxnSpPr>
          <p:nvPr userDrawn="1"/>
        </p:nvCxnSpPr>
        <p:spPr bwMode="auto">
          <a:xfrm>
            <a:off x="1296988" y="654050"/>
            <a:ext cx="6475412" cy="0"/>
          </a:xfrm>
          <a:prstGeom prst="line">
            <a:avLst/>
          </a:prstGeom>
          <a:noFill/>
          <a:ln w="25400">
            <a:solidFill>
              <a:srgbClr val="0D0D0D"/>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 name="Текстово поле 5"/>
          <p:cNvSpPr txBox="1">
            <a:spLocks noChangeArrowheads="1"/>
          </p:cNvSpPr>
          <p:nvPr userDrawn="1"/>
        </p:nvSpPr>
        <p:spPr bwMode="auto">
          <a:xfrm>
            <a:off x="1795463" y="53975"/>
            <a:ext cx="5480050" cy="641350"/>
          </a:xfrm>
          <a:prstGeom prst="rect">
            <a:avLst/>
          </a:prstGeom>
          <a:noFill/>
          <a:ln>
            <a:noFill/>
          </a:ln>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mtClean="0"/>
              <a:t>MPC</a:t>
            </a:r>
            <a:br>
              <a:rPr lang="en-US" smtClean="0"/>
            </a:br>
            <a:r>
              <a:rPr lang="en-US" smtClean="0"/>
              <a:t> RHODOPE 21/EUROPEAN MOUNTAIN PHALANX</a:t>
            </a:r>
            <a:endParaRPr lang="bg-BG" smtClean="0"/>
          </a:p>
        </p:txBody>
      </p:sp>
      <p:pic>
        <p:nvPicPr>
          <p:cNvPr id="5" name="Picture 11" descr="LogoEntwurf_fertig-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48600" y="0"/>
            <a:ext cx="11874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Контейнер за дата 1"/>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1367BE17-9C67-485D-BBD8-1CB175DAEC37}" type="datetime1">
              <a:rPr lang="bg-BG" altLang="bg-BG"/>
              <a:pPr>
                <a:defRPr/>
              </a:pPr>
              <a:t>27.10.2020 г.</a:t>
            </a:fld>
            <a:endParaRPr lang="bg-BG" altLang="bg-BG"/>
          </a:p>
        </p:txBody>
      </p:sp>
      <p:sp>
        <p:nvSpPr>
          <p:cNvPr id="7" name="Контейнер за долния колонтитул 2"/>
          <p:cNvSpPr>
            <a:spLocks noGrp="1"/>
          </p:cNvSpPr>
          <p:nvPr>
            <p:ph type="ftr" sz="quarter" idx="11"/>
          </p:nvPr>
        </p:nvSpPr>
        <p:spPr/>
        <p:txBody>
          <a:bodyPr/>
          <a:lstStyle>
            <a:lvl1pPr>
              <a:defRPr>
                <a:latin typeface="Arial" pitchFamily="34" charset="0"/>
              </a:defRPr>
            </a:lvl1pPr>
          </a:lstStyle>
          <a:p>
            <a:pPr>
              <a:defRPr/>
            </a:pPr>
            <a:r>
              <a:rPr lang="bg-BG"/>
              <a:t>UNCLASSIFIED</a:t>
            </a:r>
          </a:p>
        </p:txBody>
      </p:sp>
      <p:sp>
        <p:nvSpPr>
          <p:cNvPr id="8" name="Контейнер за номер на слайда 3"/>
          <p:cNvSpPr>
            <a:spLocks noGrp="1"/>
          </p:cNvSpPr>
          <p:nvPr>
            <p:ph type="sldNum" sz="quarter" idx="12"/>
          </p:nvPr>
        </p:nvSpPr>
        <p:spPr/>
        <p:txBody>
          <a:bodyPr/>
          <a:lstStyle>
            <a:lvl1pPr>
              <a:defRPr/>
            </a:lvl1pPr>
          </a:lstStyle>
          <a:p>
            <a:pPr>
              <a:defRPr/>
            </a:pPr>
            <a:fld id="{2488C690-872B-4088-AAA0-364B7F808940}" type="slidenum">
              <a:rPr lang="bg-BG" altLang="bg-BG"/>
              <a:pPr>
                <a:defRPr/>
              </a:pPr>
              <a:t>‹Nr.›</a:t>
            </a:fld>
            <a:endParaRPr lang="bg-BG" altLang="bg-BG"/>
          </a:p>
        </p:txBody>
      </p:sp>
    </p:spTree>
    <p:extLst>
      <p:ext uri="{BB962C8B-B14F-4D97-AF65-F5344CB8AC3E}">
        <p14:creationId xmlns:p14="http://schemas.microsoft.com/office/powerpoint/2010/main" val="2255956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Съдържание с надпис">
    <p:spTree>
      <p:nvGrpSpPr>
        <p:cNvPr id="1" name=""/>
        <p:cNvGrpSpPr/>
        <p:nvPr/>
      </p:nvGrpSpPr>
      <p:grpSpPr>
        <a:xfrm>
          <a:off x="0" y="0"/>
          <a:ext cx="0" cy="0"/>
          <a:chOff x="0" y="0"/>
          <a:chExt cx="0" cy="0"/>
        </a:xfrm>
      </p:grpSpPr>
      <p:pic>
        <p:nvPicPr>
          <p:cNvPr id="5"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 y="53975"/>
            <a:ext cx="11811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12"/>
          <p:cNvCxnSpPr>
            <a:cxnSpLocks noChangeShapeType="1"/>
          </p:cNvCxnSpPr>
          <p:nvPr userDrawn="1"/>
        </p:nvCxnSpPr>
        <p:spPr bwMode="auto">
          <a:xfrm>
            <a:off x="1296988" y="654050"/>
            <a:ext cx="6475412" cy="0"/>
          </a:xfrm>
          <a:prstGeom prst="line">
            <a:avLst/>
          </a:prstGeom>
          <a:noFill/>
          <a:ln w="25400">
            <a:solidFill>
              <a:srgbClr val="0D0D0D"/>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 name="Текстово поле 5"/>
          <p:cNvSpPr txBox="1">
            <a:spLocks noChangeArrowheads="1"/>
          </p:cNvSpPr>
          <p:nvPr userDrawn="1"/>
        </p:nvSpPr>
        <p:spPr bwMode="auto">
          <a:xfrm>
            <a:off x="1795463" y="53975"/>
            <a:ext cx="5480050" cy="641350"/>
          </a:xfrm>
          <a:prstGeom prst="rect">
            <a:avLst/>
          </a:prstGeom>
          <a:noFill/>
          <a:ln>
            <a:noFill/>
          </a:ln>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mtClean="0"/>
              <a:t>MPC</a:t>
            </a:r>
            <a:br>
              <a:rPr lang="en-US" smtClean="0"/>
            </a:br>
            <a:r>
              <a:rPr lang="en-US" smtClean="0"/>
              <a:t> RHODOPE 21/EUROPEAN MOUNTAIN PHALANX</a:t>
            </a:r>
            <a:endParaRPr lang="bg-BG" smtClean="0"/>
          </a:p>
        </p:txBody>
      </p:sp>
      <p:pic>
        <p:nvPicPr>
          <p:cNvPr id="8" name="Picture 11" descr="LogoEntwurf_fertig-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48600" y="0"/>
            <a:ext cx="11874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лавие 1"/>
          <p:cNvSpPr>
            <a:spLocks noGrp="1"/>
          </p:cNvSpPr>
          <p:nvPr>
            <p:ph type="title"/>
          </p:nvPr>
        </p:nvSpPr>
        <p:spPr>
          <a:xfrm>
            <a:off x="457200" y="273050"/>
            <a:ext cx="3008313" cy="1162050"/>
          </a:xfrm>
          <a:prstGeom prst="rect">
            <a:avLst/>
          </a:prstGeom>
        </p:spPr>
        <p:txBody>
          <a:bodyPr anchor="b"/>
          <a:lstStyle>
            <a:lvl1pPr algn="l">
              <a:defRPr sz="2000" b="1"/>
            </a:lvl1pPr>
          </a:lstStyle>
          <a:p>
            <a:r>
              <a:rPr lang="bg-BG" smtClean="0"/>
              <a:t>Редакт. стил загл. образец</a:t>
            </a:r>
            <a:endParaRPr lang="bg-BG"/>
          </a:p>
        </p:txBody>
      </p:sp>
      <p:sp>
        <p:nvSpPr>
          <p:cNvPr id="3" name="Контейнер за съдържани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Текстов контейне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9" name="Контейнер за дата 4"/>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C1D1311-FE8D-4FF5-A8FD-706C9C36D037}" type="datetime1">
              <a:rPr lang="bg-BG" altLang="bg-BG"/>
              <a:pPr>
                <a:defRPr/>
              </a:pPr>
              <a:t>27.10.2020 г.</a:t>
            </a:fld>
            <a:endParaRPr lang="bg-BG" altLang="bg-BG"/>
          </a:p>
        </p:txBody>
      </p:sp>
      <p:sp>
        <p:nvSpPr>
          <p:cNvPr id="10" name="Контейнер за долния колонтитул 5"/>
          <p:cNvSpPr>
            <a:spLocks noGrp="1"/>
          </p:cNvSpPr>
          <p:nvPr>
            <p:ph type="ftr" sz="quarter" idx="11"/>
          </p:nvPr>
        </p:nvSpPr>
        <p:spPr/>
        <p:txBody>
          <a:bodyPr/>
          <a:lstStyle>
            <a:lvl1pPr>
              <a:defRPr>
                <a:latin typeface="Arial" pitchFamily="34" charset="0"/>
              </a:defRPr>
            </a:lvl1pPr>
          </a:lstStyle>
          <a:p>
            <a:pPr>
              <a:defRPr/>
            </a:pPr>
            <a:r>
              <a:rPr lang="bg-BG"/>
              <a:t>UNCLASSIFIED</a:t>
            </a:r>
          </a:p>
        </p:txBody>
      </p:sp>
      <p:sp>
        <p:nvSpPr>
          <p:cNvPr id="11" name="Контейнер за номер на слайда 6"/>
          <p:cNvSpPr>
            <a:spLocks noGrp="1"/>
          </p:cNvSpPr>
          <p:nvPr>
            <p:ph type="sldNum" sz="quarter" idx="12"/>
          </p:nvPr>
        </p:nvSpPr>
        <p:spPr/>
        <p:txBody>
          <a:bodyPr/>
          <a:lstStyle>
            <a:lvl1pPr>
              <a:defRPr/>
            </a:lvl1pPr>
          </a:lstStyle>
          <a:p>
            <a:pPr>
              <a:defRPr/>
            </a:pPr>
            <a:fld id="{B3911964-46A5-41C6-9F9A-9C5D111188DC}" type="slidenum">
              <a:rPr lang="bg-BG" altLang="bg-BG"/>
              <a:pPr>
                <a:defRPr/>
              </a:pPr>
              <a:t>‹Nr.›</a:t>
            </a:fld>
            <a:endParaRPr lang="bg-BG" altLang="bg-BG"/>
          </a:p>
        </p:txBody>
      </p:sp>
    </p:spTree>
    <p:extLst>
      <p:ext uri="{BB962C8B-B14F-4D97-AF65-F5344CB8AC3E}">
        <p14:creationId xmlns:p14="http://schemas.microsoft.com/office/powerpoint/2010/main" val="3655088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Картина с надпис">
    <p:spTree>
      <p:nvGrpSpPr>
        <p:cNvPr id="1" name=""/>
        <p:cNvGrpSpPr/>
        <p:nvPr/>
      </p:nvGrpSpPr>
      <p:grpSpPr>
        <a:xfrm>
          <a:off x="0" y="0"/>
          <a:ext cx="0" cy="0"/>
          <a:chOff x="0" y="0"/>
          <a:chExt cx="0" cy="0"/>
        </a:xfrm>
      </p:grpSpPr>
      <p:pic>
        <p:nvPicPr>
          <p:cNvPr id="5"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 y="53975"/>
            <a:ext cx="11811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12"/>
          <p:cNvCxnSpPr>
            <a:cxnSpLocks noChangeShapeType="1"/>
          </p:cNvCxnSpPr>
          <p:nvPr userDrawn="1"/>
        </p:nvCxnSpPr>
        <p:spPr bwMode="auto">
          <a:xfrm>
            <a:off x="1296988" y="654050"/>
            <a:ext cx="6475412" cy="0"/>
          </a:xfrm>
          <a:prstGeom prst="line">
            <a:avLst/>
          </a:prstGeom>
          <a:noFill/>
          <a:ln w="25400">
            <a:solidFill>
              <a:srgbClr val="0D0D0D"/>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 name="Текстово поле 5"/>
          <p:cNvSpPr txBox="1">
            <a:spLocks noChangeArrowheads="1"/>
          </p:cNvSpPr>
          <p:nvPr userDrawn="1"/>
        </p:nvSpPr>
        <p:spPr bwMode="auto">
          <a:xfrm>
            <a:off x="1795463" y="53975"/>
            <a:ext cx="5480050" cy="641350"/>
          </a:xfrm>
          <a:prstGeom prst="rect">
            <a:avLst/>
          </a:prstGeom>
          <a:noFill/>
          <a:ln>
            <a:noFill/>
          </a:ln>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mtClean="0"/>
              <a:t>MPC</a:t>
            </a:r>
            <a:br>
              <a:rPr lang="en-US" smtClean="0"/>
            </a:br>
            <a:r>
              <a:rPr lang="en-US" smtClean="0"/>
              <a:t> RHODOPE 21/EUROPEAN MOUNTAIN PHALANX</a:t>
            </a:r>
            <a:endParaRPr lang="bg-BG" smtClean="0"/>
          </a:p>
        </p:txBody>
      </p:sp>
      <p:pic>
        <p:nvPicPr>
          <p:cNvPr id="8" name="Picture 11" descr="LogoEntwurf_fertig-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48600" y="0"/>
            <a:ext cx="11874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лавие 1"/>
          <p:cNvSpPr>
            <a:spLocks noGrp="1"/>
          </p:cNvSpPr>
          <p:nvPr>
            <p:ph type="title"/>
          </p:nvPr>
        </p:nvSpPr>
        <p:spPr>
          <a:xfrm>
            <a:off x="1792288" y="4800600"/>
            <a:ext cx="5486400" cy="566738"/>
          </a:xfrm>
          <a:prstGeom prst="rect">
            <a:avLst/>
          </a:prstGeom>
        </p:spPr>
        <p:txBody>
          <a:bodyPr anchor="b"/>
          <a:lstStyle>
            <a:lvl1pPr algn="l">
              <a:defRPr sz="2000" b="1"/>
            </a:lvl1pPr>
          </a:lstStyle>
          <a:p>
            <a:r>
              <a:rPr lang="bg-BG" smtClean="0"/>
              <a:t>Редакт. стил загл. образец</a:t>
            </a:r>
            <a:endParaRPr lang="bg-BG"/>
          </a:p>
        </p:txBody>
      </p:sp>
      <p:sp>
        <p:nvSpPr>
          <p:cNvPr id="3" name="Контейнер за картина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smtClean="0"/>
          </a:p>
        </p:txBody>
      </p:sp>
      <p:sp>
        <p:nvSpPr>
          <p:cNvPr id="4" name="Текстов контейне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9" name="Контейнер за дата 4"/>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BB63A0A7-409C-46DA-83B2-72DF74653D8B}" type="datetime1">
              <a:rPr lang="bg-BG" altLang="bg-BG"/>
              <a:pPr>
                <a:defRPr/>
              </a:pPr>
              <a:t>27.10.2020 г.</a:t>
            </a:fld>
            <a:endParaRPr lang="bg-BG" altLang="bg-BG"/>
          </a:p>
        </p:txBody>
      </p:sp>
      <p:sp>
        <p:nvSpPr>
          <p:cNvPr id="10" name="Контейнер за долния колонтитул 5"/>
          <p:cNvSpPr>
            <a:spLocks noGrp="1"/>
          </p:cNvSpPr>
          <p:nvPr>
            <p:ph type="ftr" sz="quarter" idx="11"/>
          </p:nvPr>
        </p:nvSpPr>
        <p:spPr/>
        <p:txBody>
          <a:bodyPr/>
          <a:lstStyle>
            <a:lvl1pPr>
              <a:defRPr>
                <a:latin typeface="Arial" pitchFamily="34" charset="0"/>
              </a:defRPr>
            </a:lvl1pPr>
          </a:lstStyle>
          <a:p>
            <a:pPr>
              <a:defRPr/>
            </a:pPr>
            <a:r>
              <a:rPr lang="bg-BG"/>
              <a:t>UNCLASSIFIED</a:t>
            </a:r>
          </a:p>
        </p:txBody>
      </p:sp>
      <p:sp>
        <p:nvSpPr>
          <p:cNvPr id="11" name="Контейнер за номер на слайда 6"/>
          <p:cNvSpPr>
            <a:spLocks noGrp="1"/>
          </p:cNvSpPr>
          <p:nvPr>
            <p:ph type="sldNum" sz="quarter" idx="12"/>
          </p:nvPr>
        </p:nvSpPr>
        <p:spPr/>
        <p:txBody>
          <a:bodyPr/>
          <a:lstStyle>
            <a:lvl1pPr>
              <a:defRPr/>
            </a:lvl1pPr>
          </a:lstStyle>
          <a:p>
            <a:pPr>
              <a:defRPr/>
            </a:pPr>
            <a:fld id="{07F8CBB5-AAE2-43EB-8919-3D1112D1E34F}" type="slidenum">
              <a:rPr lang="bg-BG" altLang="bg-BG"/>
              <a:pPr>
                <a:defRPr/>
              </a:pPr>
              <a:t>‹Nr.›</a:t>
            </a:fld>
            <a:endParaRPr lang="bg-BG" altLang="bg-BG"/>
          </a:p>
        </p:txBody>
      </p:sp>
    </p:spTree>
    <p:extLst>
      <p:ext uri="{BB962C8B-B14F-4D97-AF65-F5344CB8AC3E}">
        <p14:creationId xmlns:p14="http://schemas.microsoft.com/office/powerpoint/2010/main" val="1538360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7" name="Rectangle 5"/>
          <p:cNvSpPr>
            <a:spLocks noGrp="1" noChangeArrowheads="1"/>
          </p:cNvSpPr>
          <p:nvPr>
            <p:ph type="ftr" sz="quarter" idx="3"/>
          </p:nvPr>
        </p:nvSpPr>
        <p:spPr bwMode="auto">
          <a:xfrm>
            <a:off x="3124200" y="6400800"/>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ea typeface="+mn-ea"/>
                <a:cs typeface="+mn-cs"/>
              </a:defRPr>
            </a:lvl1pPr>
          </a:lstStyle>
          <a:p>
            <a:pPr>
              <a:defRPr/>
            </a:pPr>
            <a:r>
              <a:rPr lang="sr-Latn-CS" altLang="en-US"/>
              <a:t>UNCLASSIFIEDUNCLAS</a:t>
            </a:r>
            <a:r>
              <a:rPr lang="en-US" altLang="en-US"/>
              <a:t>S</a:t>
            </a:r>
            <a:r>
              <a:rPr lang="sr-Latn-CS" altLang="en-US"/>
              <a:t>IFIED</a:t>
            </a:r>
            <a:endParaRPr lang="en-US" altLang="en-US"/>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D890AA1-1E1F-4BD4-A83E-9836D986ADDB}" type="slidenum">
              <a:rPr lang="bg-BG" altLang="bg-BG"/>
              <a:pPr>
                <a:defRPr/>
              </a:pPr>
              <a:t>‹Nr.›</a:t>
            </a:fld>
            <a:endParaRPr lang="bg-BG" altLang="bg-BG"/>
          </a:p>
        </p:txBody>
      </p:sp>
      <p:pic>
        <p:nvPicPr>
          <p:cNvPr id="1028" name="Picture 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3975" y="53975"/>
            <a:ext cx="11811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12"/>
          <p:cNvCxnSpPr>
            <a:cxnSpLocks noChangeShapeType="1"/>
          </p:cNvCxnSpPr>
          <p:nvPr userDrawn="1"/>
        </p:nvCxnSpPr>
        <p:spPr bwMode="auto">
          <a:xfrm>
            <a:off x="1296988" y="654050"/>
            <a:ext cx="6475412" cy="0"/>
          </a:xfrm>
          <a:prstGeom prst="line">
            <a:avLst/>
          </a:prstGeom>
          <a:noFill/>
          <a:ln w="25400">
            <a:solidFill>
              <a:srgbClr val="0D0D0D"/>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032" name="Текстово поле 5"/>
          <p:cNvSpPr txBox="1">
            <a:spLocks noChangeArrowheads="1"/>
          </p:cNvSpPr>
          <p:nvPr userDrawn="1"/>
        </p:nvSpPr>
        <p:spPr bwMode="auto">
          <a:xfrm>
            <a:off x="1143000" y="152400"/>
            <a:ext cx="6738938" cy="430213"/>
          </a:xfrm>
          <a:prstGeom prst="rect">
            <a:avLst/>
          </a:prstGeom>
          <a:noFill/>
          <a:ln>
            <a:noFill/>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2200" b="1" dirty="0" smtClean="0">
                <a:latin typeface="Times New Roman"/>
                <a:ea typeface="+mn-ea"/>
                <a:cs typeface="Times New Roman"/>
              </a:rPr>
              <a:t>RHODOPE 21/EUROPEAN MOUNTAIN PHALANX</a:t>
            </a:r>
            <a:endParaRPr lang="bg-BG" sz="2200" b="1" dirty="0" smtClean="0">
              <a:latin typeface="Times New Roman"/>
              <a:ea typeface="+mn-ea"/>
              <a:cs typeface="Times New Roman"/>
            </a:endParaRPr>
          </a:p>
        </p:txBody>
      </p:sp>
      <p:pic>
        <p:nvPicPr>
          <p:cNvPr id="1031" name="Picture 11" descr="LogoEntwurf_fertig-1"/>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772400" y="12700"/>
            <a:ext cx="12509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14" r:id="rId1"/>
    <p:sldLayoutId id="2147484315" r:id="rId2"/>
    <p:sldLayoutId id="2147484316" r:id="rId3"/>
    <p:sldLayoutId id="2147484317" r:id="rId4"/>
    <p:sldLayoutId id="2147484318" r:id="rId5"/>
    <p:sldLayoutId id="2147484319" r:id="rId6"/>
    <p:sldLayoutId id="2147484320" r:id="rId7"/>
    <p:sldLayoutId id="2147484321" r:id="rId8"/>
    <p:sldLayoutId id="2147484322" r:id="rId9"/>
    <p:sldLayoutId id="2147484323" r:id="rId10"/>
    <p:sldLayoutId id="2147484324" r:id="rId11"/>
  </p:sldLayoutIdLst>
  <p:timing>
    <p:tnLst>
      <p:par>
        <p:cTn id="1" dur="indefinite" restart="never" nodeType="tmRoot"/>
      </p:par>
    </p:tnLst>
  </p:timing>
  <p:hf hdr="0" dt="0"/>
  <p:txStyles>
    <p:titleStyle>
      <a:lvl1pPr algn="ctr" rtl="0" eaLnBrk="0" fontAlgn="base" hangingPunct="0">
        <a:spcBef>
          <a:spcPct val="0"/>
        </a:spcBef>
        <a:spcAft>
          <a:spcPct val="0"/>
        </a:spcAft>
        <a:defRPr>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a:solidFill>
            <a:schemeClr val="tx2"/>
          </a:solidFill>
          <a:latin typeface="Arial" charset="0"/>
        </a:defRPr>
      </a:lvl6pPr>
      <a:lvl7pPr marL="914400" algn="ctr" rtl="0" fontAlgn="base">
        <a:spcBef>
          <a:spcPct val="0"/>
        </a:spcBef>
        <a:spcAft>
          <a:spcPct val="0"/>
        </a:spcAft>
        <a:defRPr>
          <a:solidFill>
            <a:schemeClr val="tx2"/>
          </a:solidFill>
          <a:latin typeface="Arial" charset="0"/>
        </a:defRPr>
      </a:lvl7pPr>
      <a:lvl8pPr marL="1371600" algn="ctr" rtl="0" fontAlgn="base">
        <a:spcBef>
          <a:spcPct val="0"/>
        </a:spcBef>
        <a:spcAft>
          <a:spcPct val="0"/>
        </a:spcAft>
        <a:defRPr>
          <a:solidFill>
            <a:schemeClr val="tx2"/>
          </a:solidFill>
          <a:latin typeface="Arial" charset="0"/>
        </a:defRPr>
      </a:lvl8pPr>
      <a:lvl9pPr marL="1828800" algn="ctr" rtl="0" fontAlgn="base">
        <a:spcBef>
          <a:spcPct val="0"/>
        </a:spcBef>
        <a:spcAft>
          <a:spcPct val="0"/>
        </a:spcAft>
        <a:defRPr>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7" name="Rectangle 5"/>
          <p:cNvSpPr>
            <a:spLocks noGrp="1" noChangeArrowheads="1"/>
          </p:cNvSpPr>
          <p:nvPr>
            <p:ph type="ftr" sz="quarter" idx="3"/>
          </p:nvPr>
        </p:nvSpPr>
        <p:spPr bwMode="auto">
          <a:xfrm>
            <a:off x="3124200" y="6400800"/>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ea typeface="+mn-ea"/>
                <a:cs typeface="+mn-cs"/>
              </a:defRPr>
            </a:lvl1pPr>
          </a:lstStyle>
          <a:p>
            <a:pPr>
              <a:defRPr/>
            </a:pPr>
            <a:r>
              <a:rPr lang="sr-Latn-CS" altLang="en-US"/>
              <a:t>UNCLASSIFIEDUNCLAS</a:t>
            </a:r>
            <a:r>
              <a:rPr lang="en-US" altLang="en-US"/>
              <a:t>S</a:t>
            </a:r>
            <a:r>
              <a:rPr lang="sr-Latn-CS" altLang="en-US"/>
              <a:t>IFIED</a:t>
            </a:r>
            <a:endParaRPr lang="en-US" altLang="en-US"/>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582340B-76C0-439A-A58F-A6D85DF38F6E}" type="slidenum">
              <a:rPr lang="bg-BG" altLang="bg-BG"/>
              <a:pPr>
                <a:defRPr/>
              </a:pPr>
              <a:t>‹Nr.›</a:t>
            </a:fld>
            <a:endParaRPr lang="bg-BG" altLang="bg-BG"/>
          </a:p>
        </p:txBody>
      </p:sp>
      <p:pic>
        <p:nvPicPr>
          <p:cNvPr id="2052" name="Picture 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3975" y="53975"/>
            <a:ext cx="11811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12"/>
          <p:cNvCxnSpPr>
            <a:cxnSpLocks noChangeShapeType="1"/>
          </p:cNvCxnSpPr>
          <p:nvPr userDrawn="1"/>
        </p:nvCxnSpPr>
        <p:spPr bwMode="auto">
          <a:xfrm>
            <a:off x="1296988" y="654050"/>
            <a:ext cx="6475412" cy="0"/>
          </a:xfrm>
          <a:prstGeom prst="line">
            <a:avLst/>
          </a:prstGeom>
          <a:noFill/>
          <a:ln w="25400">
            <a:solidFill>
              <a:srgbClr val="0D0D0D"/>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032" name="Текстово поле 5"/>
          <p:cNvSpPr txBox="1">
            <a:spLocks noChangeArrowheads="1"/>
          </p:cNvSpPr>
          <p:nvPr userDrawn="1"/>
        </p:nvSpPr>
        <p:spPr bwMode="auto">
          <a:xfrm>
            <a:off x="1143000" y="152400"/>
            <a:ext cx="6738938" cy="430213"/>
          </a:xfrm>
          <a:prstGeom prst="rect">
            <a:avLst/>
          </a:prstGeom>
          <a:noFill/>
          <a:ln>
            <a:noFill/>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2200" b="1" dirty="0" smtClean="0">
                <a:latin typeface="Times New Roman"/>
                <a:ea typeface="+mn-ea"/>
                <a:cs typeface="Times New Roman"/>
              </a:rPr>
              <a:t>RHODOPE 21/EUROPEAN MOUNTAIN PHALANX</a:t>
            </a:r>
            <a:endParaRPr lang="bg-BG" sz="2200" b="1" dirty="0" smtClean="0">
              <a:latin typeface="Times New Roman"/>
              <a:ea typeface="+mn-ea"/>
              <a:cs typeface="Times New Roman"/>
            </a:endParaRPr>
          </a:p>
        </p:txBody>
      </p:sp>
      <p:pic>
        <p:nvPicPr>
          <p:cNvPr id="2055" name="Picture 11" descr="LogoEntwurf_fertig-1"/>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772400" y="12700"/>
            <a:ext cx="12509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25" r:id="rId1"/>
    <p:sldLayoutId id="2147484326" r:id="rId2"/>
    <p:sldLayoutId id="2147484327" r:id="rId3"/>
    <p:sldLayoutId id="2147484328" r:id="rId4"/>
    <p:sldLayoutId id="2147484329" r:id="rId5"/>
    <p:sldLayoutId id="2147484330" r:id="rId6"/>
    <p:sldLayoutId id="2147484331" r:id="rId7"/>
    <p:sldLayoutId id="2147484332" r:id="rId8"/>
    <p:sldLayoutId id="2147484333" r:id="rId9"/>
    <p:sldLayoutId id="2147484334" r:id="rId10"/>
    <p:sldLayoutId id="2147484335" r:id="rId11"/>
  </p:sldLayoutIdLst>
  <p:timing>
    <p:tnLst>
      <p:par>
        <p:cTn id="1" dur="indefinite" restart="never" nodeType="tmRoot"/>
      </p:par>
    </p:tnLst>
  </p:timing>
  <p:hf hdr="0" dt="0"/>
  <p:txStyles>
    <p:titleStyle>
      <a:lvl1pPr algn="ctr" rtl="0" eaLnBrk="0" fontAlgn="base" hangingPunct="0">
        <a:spcBef>
          <a:spcPct val="0"/>
        </a:spcBef>
        <a:spcAft>
          <a:spcPct val="0"/>
        </a:spcAft>
        <a:defRPr>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a:solidFill>
            <a:schemeClr val="tx2"/>
          </a:solidFill>
          <a:latin typeface="Arial" charset="0"/>
        </a:defRPr>
      </a:lvl6pPr>
      <a:lvl7pPr marL="914400" algn="ctr" rtl="0" fontAlgn="base">
        <a:spcBef>
          <a:spcPct val="0"/>
        </a:spcBef>
        <a:spcAft>
          <a:spcPct val="0"/>
        </a:spcAft>
        <a:defRPr>
          <a:solidFill>
            <a:schemeClr val="tx2"/>
          </a:solidFill>
          <a:latin typeface="Arial" charset="0"/>
        </a:defRPr>
      </a:lvl7pPr>
      <a:lvl8pPr marL="1371600" algn="ctr" rtl="0" fontAlgn="base">
        <a:spcBef>
          <a:spcPct val="0"/>
        </a:spcBef>
        <a:spcAft>
          <a:spcPct val="0"/>
        </a:spcAft>
        <a:defRPr>
          <a:solidFill>
            <a:schemeClr val="tx2"/>
          </a:solidFill>
          <a:latin typeface="Arial" charset="0"/>
        </a:defRPr>
      </a:lvl8pPr>
      <a:lvl9pPr marL="1828800" algn="ctr" rtl="0" fontAlgn="base">
        <a:spcBef>
          <a:spcPct val="0"/>
        </a:spcBef>
        <a:spcAft>
          <a:spcPct val="0"/>
        </a:spcAft>
        <a:defRPr>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Контейнер за долния колонтитул 4"/>
          <p:cNvSpPr>
            <a:spLocks noGrp="1"/>
          </p:cNvSpPr>
          <p:nvPr>
            <p:ph type="ftr" sz="quarter" idx="11"/>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bg-BG" altLang="de-DE" smtClean="0"/>
              <a:t>UNCLASSIFIED</a:t>
            </a:r>
          </a:p>
        </p:txBody>
      </p:sp>
      <p:sp>
        <p:nvSpPr>
          <p:cNvPr id="27651" name="Контейнер за номер на слайда 5"/>
          <p:cNvSpPr>
            <a:spLocks noGrp="1"/>
          </p:cNvSpPr>
          <p:nvPr>
            <p:ph type="sldNum" sz="quarter" idx="12"/>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B2D588C-847B-40A0-9BAB-A90667D74660}" type="slidenum">
              <a:rPr lang="bg-BG" altLang="bg-BG" smtClean="0"/>
              <a:pPr/>
              <a:t>1</a:t>
            </a:fld>
            <a:endParaRPr lang="bg-BG" altLang="bg-BG" smtClean="0"/>
          </a:p>
        </p:txBody>
      </p:sp>
      <p:sp>
        <p:nvSpPr>
          <p:cNvPr id="4098" name="Rectangle 2"/>
          <p:cNvSpPr>
            <a:spLocks noGrp="1" noChangeArrowheads="1"/>
          </p:cNvSpPr>
          <p:nvPr>
            <p:ph type="ctrTitle"/>
          </p:nvPr>
        </p:nvSpPr>
        <p:spPr bwMode="auto">
          <a:xfrm>
            <a:off x="0" y="1295400"/>
            <a:ext cx="9144000" cy="137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bg-BG" sz="3200" b="1" smtClean="0"/>
              <a:t/>
            </a:r>
            <a:br>
              <a:rPr lang="en-US" altLang="bg-BG" sz="3200" b="1" smtClean="0"/>
            </a:br>
            <a:endParaRPr lang="bg-BG" altLang="bg-BG" sz="3200" b="1" smtClean="0"/>
          </a:p>
        </p:txBody>
      </p:sp>
      <p:sp>
        <p:nvSpPr>
          <p:cNvPr id="27653" name="Rectangle 6"/>
          <p:cNvSpPr>
            <a:spLocks noChangeArrowheads="1"/>
          </p:cNvSpPr>
          <p:nvPr/>
        </p:nvSpPr>
        <p:spPr bwMode="auto">
          <a:xfrm>
            <a:off x="1447800" y="27432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20000"/>
              </a:spcBef>
            </a:pPr>
            <a:endParaRPr lang="en-US" altLang="bg-BG" sz="2000" b="1"/>
          </a:p>
        </p:txBody>
      </p:sp>
      <p:sp>
        <p:nvSpPr>
          <p:cNvPr id="3" name="Subtitle 2"/>
          <p:cNvSpPr>
            <a:spLocks/>
          </p:cNvSpPr>
          <p:nvPr/>
        </p:nvSpPr>
        <p:spPr bwMode="auto">
          <a:xfrm>
            <a:off x="609600" y="1447800"/>
            <a:ext cx="7924800" cy="4953000"/>
          </a:xfrm>
          <a:prstGeom prst="rect">
            <a:avLst/>
          </a:prstGeom>
          <a:noFill/>
          <a:ln>
            <a:noFill/>
          </a:ln>
          <a:extLst>
            <a:ext uri="{909E8E84-426E-40dd-AFC4-6F175D3DCCD1}"/>
            <a:ext uri="{91240B29-F687-4f45-9708-019B960494DF}"/>
          </a:extLst>
        </p:spPr>
        <p:txBody>
          <a:bodyPr/>
          <a:lstStyle>
            <a:lvl1pPr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lnSpc>
                <a:spcPct val="60000"/>
              </a:lnSpc>
              <a:spcBef>
                <a:spcPct val="20000"/>
              </a:spcBef>
              <a:defRPr/>
            </a:pPr>
            <a:endParaRPr lang="en-US" altLang="bg-BG" sz="1800" smtClean="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ctr">
              <a:lnSpc>
                <a:spcPct val="60000"/>
              </a:lnSpc>
              <a:spcBef>
                <a:spcPct val="20000"/>
              </a:spcBef>
              <a:defRPr/>
            </a:pPr>
            <a:endParaRPr lang="en-US" altLang="bg-BG" sz="1800" smtClean="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ctr">
              <a:lnSpc>
                <a:spcPct val="60000"/>
              </a:lnSpc>
              <a:spcBef>
                <a:spcPct val="20000"/>
              </a:spcBef>
              <a:defRPr/>
            </a:pPr>
            <a:r>
              <a:rPr lang="en-US" altLang="bg-BG" sz="2000" b="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LTC ZHELYAZKO ZHELEV</a:t>
            </a:r>
          </a:p>
          <a:p>
            <a:pPr algn="ctr">
              <a:lnSpc>
                <a:spcPct val="60000"/>
              </a:lnSpc>
              <a:spcBef>
                <a:spcPct val="20000"/>
              </a:spcBef>
              <a:defRPr/>
            </a:pPr>
            <a:endParaRPr lang="en-US" altLang="bg-BG" sz="1000" b="1" smtClean="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ctr">
              <a:lnSpc>
                <a:spcPct val="60000"/>
              </a:lnSpc>
              <a:spcBef>
                <a:spcPct val="20000"/>
              </a:spcBef>
              <a:defRPr/>
            </a:pPr>
            <a:r>
              <a:rPr lang="en-US" altLang="bg-BG"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Chief expert </a:t>
            </a:r>
            <a:r>
              <a:rPr lang="en-US" altLang="en-US"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en-US" altLang="bg-BG"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Training and Exercise Department</a:t>
            </a:r>
            <a:r>
              <a:rPr lang="en-US" altLang="en-US"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en-US" altLang="bg-BG"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a:p>
            <a:pPr algn="ctr">
              <a:lnSpc>
                <a:spcPct val="60000"/>
              </a:lnSpc>
              <a:spcBef>
                <a:spcPct val="20000"/>
              </a:spcBef>
              <a:defRPr/>
            </a:pPr>
            <a:endParaRPr lang="en-US" altLang="bg-BG" sz="1000" smtClean="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ctr">
              <a:lnSpc>
                <a:spcPct val="60000"/>
              </a:lnSpc>
              <a:spcBef>
                <a:spcPct val="20000"/>
              </a:spcBef>
              <a:defRPr/>
            </a:pPr>
            <a:r>
              <a:rPr lang="en-US" altLang="bg-BG"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Bulgarian Land Forces Headquarters</a:t>
            </a:r>
          </a:p>
          <a:p>
            <a:pPr algn="ctr">
              <a:lnSpc>
                <a:spcPct val="60000"/>
              </a:lnSpc>
              <a:spcBef>
                <a:spcPct val="20000"/>
              </a:spcBef>
              <a:defRPr/>
            </a:pPr>
            <a:endParaRPr lang="en-US" altLang="bg-BG" smtClean="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ctr">
              <a:lnSpc>
                <a:spcPct val="60000"/>
              </a:lnSpc>
              <a:spcBef>
                <a:spcPct val="20000"/>
              </a:spcBef>
              <a:defRPr/>
            </a:pPr>
            <a:endParaRPr lang="en-US" altLang="bg-BG" smtClean="0">
              <a:effectLst>
                <a:outerShdw blurRad="38100" dist="38100" dir="2700000" algn="tl">
                  <a:srgbClr val="C0C0C0"/>
                </a:outerShdw>
              </a:effectLst>
              <a:latin typeface="Times New Roman" panose="02020603050405020304" pitchFamily="18" charset="0"/>
            </a:endParaRPr>
          </a:p>
          <a:p>
            <a:pPr algn="ctr">
              <a:lnSpc>
                <a:spcPct val="60000"/>
              </a:lnSpc>
              <a:spcBef>
                <a:spcPct val="20000"/>
              </a:spcBef>
              <a:defRPr/>
            </a:pPr>
            <a:endParaRPr lang="en-US" altLang="bg-BG" smtClean="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ctr">
              <a:lnSpc>
                <a:spcPct val="60000"/>
              </a:lnSpc>
              <a:spcBef>
                <a:spcPct val="20000"/>
              </a:spcBef>
              <a:defRPr/>
            </a:pPr>
            <a:r>
              <a:rPr lang="en-US" altLang="bg-BG" b="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6th Planning Committee Meeting </a:t>
            </a:r>
          </a:p>
          <a:p>
            <a:pPr algn="ctr">
              <a:lnSpc>
                <a:spcPct val="60000"/>
              </a:lnSpc>
              <a:spcBef>
                <a:spcPct val="20000"/>
              </a:spcBef>
              <a:defRPr/>
            </a:pPr>
            <a:r>
              <a:rPr lang="bg-BG" altLang="bg-BG" b="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&amp;</a:t>
            </a:r>
            <a:r>
              <a:rPr lang="ru-RU" altLang="bg-BG" b="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endParaRPr lang="en-US" altLang="bg-BG" b="1" smtClean="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ctr">
              <a:lnSpc>
                <a:spcPct val="60000"/>
              </a:lnSpc>
              <a:spcBef>
                <a:spcPct val="20000"/>
              </a:spcBef>
              <a:defRPr/>
            </a:pPr>
            <a:r>
              <a:rPr lang="en-US" altLang="bg-BG" b="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Annual Conference</a:t>
            </a:r>
            <a:r>
              <a:rPr lang="ru-RU" altLang="bg-BG" b="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20</a:t>
            </a:r>
            <a:r>
              <a:rPr lang="en-US" altLang="bg-BG" b="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20</a:t>
            </a:r>
            <a:endParaRPr lang="en-US" altLang="bg-BG" smtClean="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ctr">
              <a:lnSpc>
                <a:spcPct val="60000"/>
              </a:lnSpc>
              <a:spcBef>
                <a:spcPct val="20000"/>
              </a:spcBef>
              <a:defRPr/>
            </a:pPr>
            <a:endParaRPr lang="en-US" altLang="bg-BG" smtClean="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ctr">
              <a:lnSpc>
                <a:spcPct val="60000"/>
              </a:lnSpc>
              <a:spcBef>
                <a:spcPct val="20000"/>
              </a:spcBef>
              <a:defRPr/>
            </a:pPr>
            <a:endParaRPr lang="en-US" altLang="bg-BG" smtClean="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ctr">
              <a:lnSpc>
                <a:spcPct val="60000"/>
              </a:lnSpc>
              <a:spcBef>
                <a:spcPct val="20000"/>
              </a:spcBef>
              <a:defRPr/>
            </a:pPr>
            <a:r>
              <a:rPr lang="en-US" altLang="bg-BG" b="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bg-BG" altLang="en-US" b="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en-US" altLang="ja-JP" b="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EU </a:t>
            </a:r>
            <a:r>
              <a:rPr lang="bg-BG" altLang="ja-JP" b="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Pooling &amp; Sharing Mountain Training Initiative</a:t>
            </a:r>
            <a:r>
              <a:rPr lang="en-US" altLang="en-US" b="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a:t>
            </a:r>
            <a:endParaRPr lang="en-US" altLang="ja-JP" b="1" smtClean="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ctr">
              <a:lnSpc>
                <a:spcPct val="60000"/>
              </a:lnSpc>
              <a:spcBef>
                <a:spcPct val="20000"/>
              </a:spcBef>
              <a:defRPr/>
            </a:pPr>
            <a:endParaRPr lang="en-US" altLang="bg-BG" b="1" smtClean="0">
              <a:effectLst>
                <a:outerShdw blurRad="38100" dist="38100" dir="2700000" algn="tl">
                  <a:srgbClr val="C0C0C0"/>
                </a:outerShdw>
              </a:effectLst>
              <a:latin typeface="MS PGothic" panose="020B0600070205080204" pitchFamily="34" charset="-128"/>
            </a:endParaRPr>
          </a:p>
          <a:p>
            <a:pPr algn="ctr">
              <a:lnSpc>
                <a:spcPct val="60000"/>
              </a:lnSpc>
              <a:spcBef>
                <a:spcPct val="20000"/>
              </a:spcBef>
              <a:defRPr/>
            </a:pPr>
            <a:r>
              <a:rPr lang="ru-RU" altLang="bg-BG" smtClean="0">
                <a:effectLst>
                  <a:outerShdw blurRad="38100" dist="38100" dir="2700000" algn="tl">
                    <a:srgbClr val="C0C0C0"/>
                  </a:outerShdw>
                </a:effectLst>
                <a:latin typeface="Times New Roman" panose="02020603050405020304" pitchFamily="18" charset="0"/>
              </a:rPr>
              <a:t> </a:t>
            </a:r>
            <a:r>
              <a:rPr lang="en-US" altLang="bg-BG" sz="1800" smtClean="0">
                <a:effectLst>
                  <a:outerShdw blurRad="38100" dist="38100" dir="2700000" algn="tl">
                    <a:srgbClr val="C0C0C0"/>
                  </a:outerShdw>
                </a:effectLst>
                <a:latin typeface="Times New Roman" panose="02020603050405020304" pitchFamily="18" charset="0"/>
              </a:rPr>
              <a:t>16 SEP – 17 SEP 2020</a:t>
            </a:r>
          </a:p>
          <a:p>
            <a:pPr algn="ctr">
              <a:lnSpc>
                <a:spcPct val="60000"/>
              </a:lnSpc>
              <a:spcBef>
                <a:spcPct val="20000"/>
              </a:spcBef>
              <a:defRPr/>
            </a:pPr>
            <a:endParaRPr lang="en-US" altLang="bg-BG" sz="1800" smtClean="0">
              <a:effectLst>
                <a:outerShdw blurRad="38100" dist="38100" dir="2700000" algn="tl">
                  <a:srgbClr val="C0C0C0"/>
                </a:outerShdw>
              </a:effectLst>
              <a:latin typeface="Times New Roman" panose="02020603050405020304" pitchFamily="18" charset="0"/>
            </a:endParaRPr>
          </a:p>
          <a:p>
            <a:pPr algn="ctr">
              <a:lnSpc>
                <a:spcPct val="60000"/>
              </a:lnSpc>
              <a:spcBef>
                <a:spcPct val="20000"/>
              </a:spcBef>
              <a:defRPr/>
            </a:pPr>
            <a:endParaRPr lang="en-US" altLang="bg-BG" sz="1200" smtClean="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randombar(horizontal)">
                                      <p:cBhvr>
                                        <p:cTn id="7" dur="1000">
                                          <p:stCondLst>
                                            <p:cond delay="0"/>
                                          </p:stCondLst>
                                        </p:cTn>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Контейнер за долния колонтитул 4"/>
          <p:cNvSpPr>
            <a:spLocks noGrp="1"/>
          </p:cNvSpPr>
          <p:nvPr>
            <p:ph type="ftr" sz="quarter" idx="11"/>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bg-BG" altLang="de-DE" smtClean="0"/>
              <a:t>UNCLASSIFIED</a:t>
            </a:r>
          </a:p>
        </p:txBody>
      </p:sp>
      <p:sp>
        <p:nvSpPr>
          <p:cNvPr id="36867" name="Контейнер за номер на слайда 5"/>
          <p:cNvSpPr>
            <a:spLocks noGrp="1"/>
          </p:cNvSpPr>
          <p:nvPr>
            <p:ph type="sldNum" sz="quarter" idx="12"/>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86FF003-DE40-4EA2-9097-F83A823CF844}" type="slidenum">
              <a:rPr lang="bg-BG" altLang="bg-BG" smtClean="0"/>
              <a:pPr/>
              <a:t>10</a:t>
            </a:fld>
            <a:endParaRPr lang="bg-BG" altLang="bg-BG" smtClean="0"/>
          </a:p>
        </p:txBody>
      </p:sp>
      <p:sp>
        <p:nvSpPr>
          <p:cNvPr id="36868" name="AutoShape 4"/>
          <p:cNvSpPr>
            <a:spLocks noChangeArrowheads="1"/>
          </p:cNvSpPr>
          <p:nvPr/>
        </p:nvSpPr>
        <p:spPr bwMode="gray">
          <a:xfrm>
            <a:off x="1905000" y="762000"/>
            <a:ext cx="5472113" cy="360363"/>
          </a:xfrm>
          <a:prstGeom prst="roundRect">
            <a:avLst>
              <a:gd name="adj" fmla="val 50000"/>
            </a:avLst>
          </a:pr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endParaRPr lang="bg-BG" altLang="bg-BG" sz="2000" b="1">
              <a:latin typeface="Times New Roman" panose="02020603050405020304" pitchFamily="18" charset="0"/>
              <a:cs typeface="Times New Roman" panose="02020603050405020304" pitchFamily="18" charset="0"/>
            </a:endParaRPr>
          </a:p>
        </p:txBody>
      </p:sp>
      <p:sp>
        <p:nvSpPr>
          <p:cNvPr id="36869" name="Rectangle 2"/>
          <p:cNvSpPr>
            <a:spLocks noChangeArrowheads="1"/>
          </p:cNvSpPr>
          <p:nvPr/>
        </p:nvSpPr>
        <p:spPr bwMode="auto">
          <a:xfrm>
            <a:off x="2895600" y="685800"/>
            <a:ext cx="3903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bg-BG" sz="2400" b="1">
                <a:latin typeface="Times New Roman" panose="02020603050405020304" pitchFamily="18" charset="0"/>
              </a:rPr>
              <a:t>GENERAL FRAMEW</a:t>
            </a:r>
            <a:r>
              <a:rPr lang="bg-BG" altLang="bg-BG" sz="2400" b="1">
                <a:latin typeface="Times New Roman" panose="02020603050405020304" pitchFamily="18" charset="0"/>
              </a:rPr>
              <a:t>O</a:t>
            </a:r>
            <a:r>
              <a:rPr lang="en-US" altLang="bg-BG" sz="2400" b="1">
                <a:latin typeface="Times New Roman" panose="02020603050405020304" pitchFamily="18" charset="0"/>
              </a:rPr>
              <a:t>RK</a:t>
            </a:r>
            <a:endParaRPr lang="bg-BG" altLang="bg-BG" sz="2400" b="1">
              <a:latin typeface="Times New Roman" panose="02020603050405020304" pitchFamily="18" charset="0"/>
            </a:endParaRPr>
          </a:p>
        </p:txBody>
      </p:sp>
      <p:sp>
        <p:nvSpPr>
          <p:cNvPr id="36870" name="Rectangle 3"/>
          <p:cNvSpPr txBox="1">
            <a:spLocks noChangeArrowheads="1"/>
          </p:cNvSpPr>
          <p:nvPr/>
        </p:nvSpPr>
        <p:spPr bwMode="auto">
          <a:xfrm>
            <a:off x="533400" y="17986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spcBef>
                <a:spcPct val="20000"/>
              </a:spcBef>
              <a:buFontTx/>
              <a:buChar char="•"/>
            </a:pPr>
            <a:r>
              <a:rPr lang="en-US" altLang="bg-BG" sz="2800">
                <a:latin typeface="Times New Roman" panose="02020603050405020304" pitchFamily="18" charset="0"/>
              </a:rPr>
              <a:t>RHODOPE 21 will be a multinational combined joint training exercise (MCJTE), executed at the tactical level with up to four alpine companies under multinational battalion command. </a:t>
            </a:r>
          </a:p>
          <a:p>
            <a:pPr algn="just">
              <a:spcBef>
                <a:spcPct val="20000"/>
              </a:spcBef>
              <a:buFontTx/>
              <a:buChar char="•"/>
            </a:pPr>
            <a:r>
              <a:rPr lang="en-US" altLang="bg-BG" sz="2800">
                <a:latin typeface="Times New Roman" panose="02020603050405020304" pitchFamily="18" charset="0"/>
              </a:rPr>
              <a:t>It will practice the functionality and deployability of the PTA within a scenario relevant to its mandated mission.</a:t>
            </a:r>
          </a:p>
          <a:p>
            <a:pPr algn="just">
              <a:spcBef>
                <a:spcPct val="20000"/>
              </a:spcBef>
              <a:buFontTx/>
              <a:buChar char="•"/>
            </a:pPr>
            <a:r>
              <a:rPr lang="ja-JP" altLang="bg-BG" sz="2800" b="1">
                <a:latin typeface="Times New Roman" panose="02020603050405020304" pitchFamily="18" charset="0"/>
              </a:rPr>
              <a:t>“</a:t>
            </a:r>
            <a:r>
              <a:rPr lang="en-US" altLang="ja-JP" sz="2800" b="1">
                <a:latin typeface="Times New Roman" panose="02020603050405020304" pitchFamily="18" charset="0"/>
              </a:rPr>
              <a:t>EU </a:t>
            </a:r>
            <a:r>
              <a:rPr lang="bg-BG" altLang="ja-JP" sz="2800" b="1">
                <a:latin typeface="Times New Roman" panose="02020603050405020304" pitchFamily="18" charset="0"/>
              </a:rPr>
              <a:t>Pooling &amp; Sharing Mountain Training Initiative</a:t>
            </a:r>
            <a:r>
              <a:rPr lang="en-US" altLang="en-US" sz="2800" b="1">
                <a:latin typeface="Times New Roman" panose="02020603050405020304" pitchFamily="18" charset="0"/>
              </a:rPr>
              <a:t>”</a:t>
            </a:r>
            <a:r>
              <a:rPr lang="bg-BG" altLang="ja-JP" sz="2800">
                <a:latin typeface="Times New Roman" panose="02020603050405020304" pitchFamily="18" charset="0"/>
              </a:rPr>
              <a:t> </a:t>
            </a:r>
            <a:r>
              <a:rPr lang="en-US" altLang="ja-JP" sz="2800">
                <a:latin typeface="Times New Roman" panose="02020603050405020304" pitchFamily="18" charset="0"/>
              </a:rPr>
              <a:t>with Coordination of </a:t>
            </a:r>
            <a:r>
              <a:rPr lang="en-US" altLang="ja-JP" sz="2800" b="1">
                <a:latin typeface="Times New Roman" panose="02020603050405020304" pitchFamily="18" charset="0"/>
              </a:rPr>
              <a:t>BGR LF HQ</a:t>
            </a:r>
            <a:r>
              <a:rPr lang="en-US" altLang="ja-JP" sz="2800">
                <a:latin typeface="Times New Roman" panose="02020603050405020304" pitchFamily="18" charset="0"/>
              </a:rPr>
              <a:t> will lead the MCJTE RHODOPE 21</a:t>
            </a:r>
            <a:endParaRPr lang="bg-BG" altLang="ja-JP" sz="2800">
              <a:latin typeface="Times New Roman" panose="02020603050405020304" pitchFamily="18" charset="0"/>
            </a:endParaRPr>
          </a:p>
          <a:p>
            <a:pPr algn="just">
              <a:spcBef>
                <a:spcPct val="20000"/>
              </a:spcBef>
              <a:buFontTx/>
              <a:buChar char="•"/>
            </a:pPr>
            <a:endParaRPr lang="bg-BG" altLang="bg-BG" sz="28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Контейнер за долния колонтитул 4"/>
          <p:cNvSpPr>
            <a:spLocks noGrp="1"/>
          </p:cNvSpPr>
          <p:nvPr>
            <p:ph type="ftr" sz="quarter" idx="11"/>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bg-BG" altLang="de-DE" smtClean="0"/>
              <a:t>UNCLASSIFIED</a:t>
            </a:r>
          </a:p>
        </p:txBody>
      </p:sp>
      <p:sp>
        <p:nvSpPr>
          <p:cNvPr id="37891" name="Контейнер за номер на слайда 5"/>
          <p:cNvSpPr>
            <a:spLocks noGrp="1"/>
          </p:cNvSpPr>
          <p:nvPr>
            <p:ph type="sldNum" sz="quarter" idx="12"/>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8C6C88B-60EC-45FE-AA9F-2B5813610C42}" type="slidenum">
              <a:rPr lang="bg-BG" altLang="bg-BG" smtClean="0"/>
              <a:pPr/>
              <a:t>11</a:t>
            </a:fld>
            <a:endParaRPr lang="bg-BG" altLang="bg-BG" smtClean="0"/>
          </a:p>
        </p:txBody>
      </p:sp>
      <p:sp>
        <p:nvSpPr>
          <p:cNvPr id="37892" name="AutoShape 4"/>
          <p:cNvSpPr>
            <a:spLocks noChangeArrowheads="1"/>
          </p:cNvSpPr>
          <p:nvPr/>
        </p:nvSpPr>
        <p:spPr bwMode="gray">
          <a:xfrm>
            <a:off x="1905000" y="762000"/>
            <a:ext cx="5472113" cy="360363"/>
          </a:xfrm>
          <a:prstGeom prst="roundRect">
            <a:avLst>
              <a:gd name="adj" fmla="val 50000"/>
            </a:avLst>
          </a:pr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endParaRPr lang="bg-BG" altLang="bg-BG" sz="2000" b="1">
              <a:latin typeface="Times New Roman" panose="02020603050405020304" pitchFamily="18" charset="0"/>
              <a:cs typeface="Times New Roman" panose="02020603050405020304" pitchFamily="18" charset="0"/>
            </a:endParaRPr>
          </a:p>
        </p:txBody>
      </p:sp>
      <p:sp>
        <p:nvSpPr>
          <p:cNvPr id="37893" name="Rectangle 2"/>
          <p:cNvSpPr>
            <a:spLocks noChangeArrowheads="1"/>
          </p:cNvSpPr>
          <p:nvPr/>
        </p:nvSpPr>
        <p:spPr bwMode="auto">
          <a:xfrm>
            <a:off x="2895600" y="685800"/>
            <a:ext cx="3903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bg-BG" sz="2400" b="1">
                <a:latin typeface="Times New Roman" panose="02020603050405020304" pitchFamily="18" charset="0"/>
              </a:rPr>
              <a:t>GENERAL FRAMEW</a:t>
            </a:r>
            <a:r>
              <a:rPr lang="bg-BG" altLang="bg-BG" sz="2400" b="1">
                <a:latin typeface="Times New Roman" panose="02020603050405020304" pitchFamily="18" charset="0"/>
              </a:rPr>
              <a:t>O</a:t>
            </a:r>
            <a:r>
              <a:rPr lang="en-US" altLang="bg-BG" sz="2400" b="1">
                <a:latin typeface="Times New Roman" panose="02020603050405020304" pitchFamily="18" charset="0"/>
              </a:rPr>
              <a:t>RK</a:t>
            </a:r>
            <a:endParaRPr lang="bg-BG" altLang="bg-BG" sz="2400" b="1">
              <a:latin typeface="Times New Roman" panose="02020603050405020304" pitchFamily="18" charset="0"/>
            </a:endParaRPr>
          </a:p>
        </p:txBody>
      </p:sp>
      <p:sp>
        <p:nvSpPr>
          <p:cNvPr id="37894" name="TextBox 1"/>
          <p:cNvSpPr txBox="1">
            <a:spLocks noChangeArrowheads="1"/>
          </p:cNvSpPr>
          <p:nvPr/>
        </p:nvSpPr>
        <p:spPr bwMode="auto">
          <a:xfrm>
            <a:off x="-17463" y="1519238"/>
            <a:ext cx="9161463"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defTabSz="457200">
              <a:defRPr>
                <a:solidFill>
                  <a:schemeClr val="tx1"/>
                </a:solidFill>
                <a:latin typeface="Arial" panose="020B0604020202020204" pitchFamily="34" charset="0"/>
                <a:ea typeface="MS PGothic" panose="020B0600070205080204" pitchFamily="34" charset="-128"/>
              </a:defRPr>
            </a:lvl1pPr>
            <a:lvl2pPr marL="742950" indent="-285750" defTabSz="457200">
              <a:defRPr>
                <a:solidFill>
                  <a:schemeClr val="tx1"/>
                </a:solidFill>
                <a:latin typeface="Arial" panose="020B0604020202020204" pitchFamily="34" charset="0"/>
                <a:ea typeface="MS PGothic" panose="020B0600070205080204" pitchFamily="34" charset="-128"/>
              </a:defRPr>
            </a:lvl2pPr>
            <a:lvl3pPr marL="1143000" indent="-228600" defTabSz="457200">
              <a:defRPr>
                <a:solidFill>
                  <a:schemeClr val="tx1"/>
                </a:solidFill>
                <a:latin typeface="Arial" panose="020B0604020202020204" pitchFamily="34" charset="0"/>
                <a:ea typeface="MS PGothic" panose="020B0600070205080204" pitchFamily="34" charset="-128"/>
              </a:defRPr>
            </a:lvl3pPr>
            <a:lvl4pPr marL="1600200" indent="-228600" defTabSz="457200">
              <a:defRPr>
                <a:solidFill>
                  <a:schemeClr val="tx1"/>
                </a:solidFill>
                <a:latin typeface="Arial" panose="020B0604020202020204" pitchFamily="34" charset="0"/>
                <a:ea typeface="MS PGothic" panose="020B0600070205080204" pitchFamily="34" charset="-128"/>
              </a:defRPr>
            </a:lvl4pPr>
            <a:lvl5pPr marL="2057400" indent="-228600" defTabSz="4572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1" hangingPunct="1">
              <a:buFontTx/>
              <a:buChar char="•"/>
            </a:pPr>
            <a:r>
              <a:rPr lang="en-US" altLang="bg-BG" sz="2400">
                <a:latin typeface="Times New Roman" panose="02020603050405020304" pitchFamily="18" charset="0"/>
                <a:cs typeface="Times New Roman" panose="02020603050405020304" pitchFamily="18" charset="0"/>
              </a:rPr>
              <a:t>The </a:t>
            </a:r>
            <a:r>
              <a:rPr lang="en-US" altLang="bg-BG" sz="2400" b="1">
                <a:latin typeface="Times New Roman" panose="02020603050405020304" pitchFamily="18" charset="0"/>
                <a:cs typeface="Times New Roman" panose="02020603050405020304" pitchFamily="18" charset="0"/>
              </a:rPr>
              <a:t>RHODOPE - 21 </a:t>
            </a:r>
            <a:r>
              <a:rPr lang="en-US" altLang="bg-BG" sz="2400">
                <a:latin typeface="Times New Roman" panose="02020603050405020304" pitchFamily="18" charset="0"/>
                <a:cs typeface="Times New Roman" panose="02020603050405020304" pitchFamily="18" charset="0"/>
              </a:rPr>
              <a:t>is the most important event for 101 Alpine Regiment training according to the training program of Land Forces</a:t>
            </a:r>
          </a:p>
          <a:p>
            <a:pPr algn="just" eaLnBrk="1" hangingPunct="1"/>
            <a:endParaRPr lang="en-US" altLang="bg-BG" sz="2400">
              <a:latin typeface="Times New Roman" panose="02020603050405020304" pitchFamily="18" charset="0"/>
              <a:cs typeface="Times New Roman" panose="02020603050405020304" pitchFamily="18" charset="0"/>
            </a:endParaRPr>
          </a:p>
          <a:p>
            <a:pPr algn="just" eaLnBrk="1" hangingPunct="1">
              <a:buFontTx/>
              <a:buChar char="•"/>
            </a:pPr>
            <a:r>
              <a:rPr lang="en-US" altLang="bg-BG" sz="2400">
                <a:latin typeface="Times New Roman" panose="02020603050405020304" pitchFamily="18" charset="0"/>
                <a:cs typeface="Times New Roman" panose="02020603050405020304" pitchFamily="18" charset="0"/>
              </a:rPr>
              <a:t>The training program is based on a scenario in which international partners are integrated with the regiment</a:t>
            </a:r>
            <a:r>
              <a:rPr lang="en-US" altLang="en-US" sz="2400">
                <a:latin typeface="Times New Roman" panose="02020603050405020304" pitchFamily="18" charset="0"/>
                <a:cs typeface="Times New Roman" panose="02020603050405020304" pitchFamily="18" charset="0"/>
              </a:rPr>
              <a:t>’</a:t>
            </a:r>
            <a:r>
              <a:rPr lang="en-US" altLang="bg-BG" sz="2400">
                <a:latin typeface="Times New Roman" panose="02020603050405020304" pitchFamily="18" charset="0"/>
                <a:cs typeface="Times New Roman" panose="02020603050405020304" pitchFamily="18" charset="0"/>
              </a:rPr>
              <a:t>s companies to provide tactical operation IOT </a:t>
            </a:r>
            <a:r>
              <a:rPr lang="en-US" altLang="bg-BG" sz="2400" b="1" u="sng">
                <a:latin typeface="Times New Roman" panose="02020603050405020304" pitchFamily="18" charset="0"/>
                <a:cs typeface="Times New Roman" panose="02020603050405020304" pitchFamily="18" charset="0"/>
              </a:rPr>
              <a:t>reach</a:t>
            </a:r>
            <a:r>
              <a:rPr lang="en-US" altLang="bg-BG" sz="2400">
                <a:latin typeface="Times New Roman" panose="02020603050405020304" pitchFamily="18" charset="0"/>
                <a:cs typeface="Times New Roman" panose="02020603050405020304" pitchFamily="18" charset="0"/>
              </a:rPr>
              <a:t> ordered AO and to demonstrate presence.</a:t>
            </a:r>
          </a:p>
          <a:p>
            <a:pPr algn="just" eaLnBrk="1" hangingPunct="1"/>
            <a:endParaRPr lang="en-US" altLang="bg-BG" sz="2400">
              <a:latin typeface="Times New Roman" panose="02020603050405020304" pitchFamily="18" charset="0"/>
              <a:cs typeface="Times New Roman" panose="02020603050405020304" pitchFamily="18" charset="0"/>
            </a:endParaRPr>
          </a:p>
          <a:p>
            <a:pPr algn="just" eaLnBrk="1" hangingPunct="1">
              <a:buFontTx/>
              <a:buChar char="•"/>
            </a:pPr>
            <a:r>
              <a:rPr lang="en-US" altLang="bg-BG" sz="2400">
                <a:latin typeface="Times New Roman" panose="02020603050405020304" pitchFamily="18" charset="0"/>
                <a:cs typeface="Times New Roman" panose="02020603050405020304" pitchFamily="18" charset="0"/>
              </a:rPr>
              <a:t>The101 Alpine Regiment, into which the international participants are integrated, is tasked with the training of certain aspects of mountain warfare.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Контейнер за долния колонтитул 4"/>
          <p:cNvSpPr>
            <a:spLocks noGrp="1"/>
          </p:cNvSpPr>
          <p:nvPr>
            <p:ph type="ftr" sz="quarter" idx="11"/>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bg-BG" altLang="de-DE" smtClean="0"/>
              <a:t>UNCLASSIFIED</a:t>
            </a:r>
          </a:p>
        </p:txBody>
      </p:sp>
      <p:sp>
        <p:nvSpPr>
          <p:cNvPr id="38915" name="Контейнер за номер на слайда 5"/>
          <p:cNvSpPr>
            <a:spLocks noGrp="1"/>
          </p:cNvSpPr>
          <p:nvPr>
            <p:ph type="sldNum" sz="quarter" idx="12"/>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8167141-CED5-4B34-BD64-2B62485F65A2}" type="slidenum">
              <a:rPr lang="bg-BG" altLang="bg-BG" smtClean="0"/>
              <a:pPr/>
              <a:t>12</a:t>
            </a:fld>
            <a:endParaRPr lang="bg-BG" altLang="bg-BG" smtClean="0"/>
          </a:p>
        </p:txBody>
      </p:sp>
      <p:sp>
        <p:nvSpPr>
          <p:cNvPr id="38916" name="AutoShape 4"/>
          <p:cNvSpPr>
            <a:spLocks noChangeArrowheads="1"/>
          </p:cNvSpPr>
          <p:nvPr/>
        </p:nvSpPr>
        <p:spPr bwMode="gray">
          <a:xfrm>
            <a:off x="1905000" y="762000"/>
            <a:ext cx="5472113" cy="360363"/>
          </a:xfrm>
          <a:prstGeom prst="roundRect">
            <a:avLst>
              <a:gd name="adj" fmla="val 50000"/>
            </a:avLst>
          </a:pr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endParaRPr lang="bg-BG" altLang="bg-BG" sz="2000" b="1">
              <a:latin typeface="Times New Roman" panose="02020603050405020304" pitchFamily="18" charset="0"/>
              <a:cs typeface="Times New Roman" panose="02020603050405020304" pitchFamily="18" charset="0"/>
            </a:endParaRPr>
          </a:p>
        </p:txBody>
      </p:sp>
      <p:sp>
        <p:nvSpPr>
          <p:cNvPr id="38917" name="Rectangle 2"/>
          <p:cNvSpPr>
            <a:spLocks noChangeArrowheads="1"/>
          </p:cNvSpPr>
          <p:nvPr/>
        </p:nvSpPr>
        <p:spPr bwMode="auto">
          <a:xfrm>
            <a:off x="2895600" y="685800"/>
            <a:ext cx="3903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bg-BG" sz="2400" b="1">
                <a:latin typeface="Times New Roman" panose="02020603050405020304" pitchFamily="18" charset="0"/>
              </a:rPr>
              <a:t>GENERAL FRAMEW</a:t>
            </a:r>
            <a:r>
              <a:rPr lang="bg-BG" altLang="bg-BG" sz="2400" b="1">
                <a:latin typeface="Times New Roman" panose="02020603050405020304" pitchFamily="18" charset="0"/>
              </a:rPr>
              <a:t>O</a:t>
            </a:r>
            <a:r>
              <a:rPr lang="en-US" altLang="bg-BG" sz="2400" b="1">
                <a:latin typeface="Times New Roman" panose="02020603050405020304" pitchFamily="18" charset="0"/>
              </a:rPr>
              <a:t>RK</a:t>
            </a:r>
            <a:endParaRPr lang="bg-BG" altLang="bg-BG" sz="2400" b="1">
              <a:latin typeface="Times New Roman" panose="02020603050405020304" pitchFamily="18" charset="0"/>
            </a:endParaRPr>
          </a:p>
        </p:txBody>
      </p:sp>
      <p:sp>
        <p:nvSpPr>
          <p:cNvPr id="38918" name="Rectangle 3"/>
          <p:cNvSpPr txBox="1">
            <a:spLocks noChangeArrowheads="1"/>
          </p:cNvSpPr>
          <p:nvPr/>
        </p:nvSpPr>
        <p:spPr bwMode="auto">
          <a:xfrm>
            <a:off x="457200" y="1600200"/>
            <a:ext cx="7696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ct val="90000"/>
              </a:lnSpc>
              <a:spcBef>
                <a:spcPct val="20000"/>
              </a:spcBef>
            </a:pPr>
            <a:r>
              <a:rPr lang="en-US" altLang="de-DE" sz="2400">
                <a:latin typeface="Times New Roman" panose="02020603050405020304" pitchFamily="18" charset="0"/>
              </a:rPr>
              <a:t>Officer Scheduling the Exercise (OSE) </a:t>
            </a:r>
          </a:p>
          <a:p>
            <a:pPr>
              <a:lnSpc>
                <a:spcPct val="90000"/>
              </a:lnSpc>
              <a:spcBef>
                <a:spcPct val="20000"/>
              </a:spcBef>
            </a:pPr>
            <a:r>
              <a:rPr lang="en-US" altLang="de-DE" sz="2400" b="1">
                <a:latin typeface="Times New Roman" panose="02020603050405020304" pitchFamily="18" charset="0"/>
              </a:rPr>
              <a:t>COM BGR Land Forces </a:t>
            </a:r>
          </a:p>
          <a:p>
            <a:pPr>
              <a:lnSpc>
                <a:spcPct val="90000"/>
              </a:lnSpc>
              <a:spcBef>
                <a:spcPct val="20000"/>
              </a:spcBef>
            </a:pPr>
            <a:endParaRPr lang="en-US" altLang="de-DE" sz="900" b="1" u="sng">
              <a:latin typeface="Times New Roman" panose="02020603050405020304" pitchFamily="18" charset="0"/>
            </a:endParaRPr>
          </a:p>
          <a:p>
            <a:pPr>
              <a:lnSpc>
                <a:spcPct val="90000"/>
              </a:lnSpc>
              <a:spcBef>
                <a:spcPct val="20000"/>
              </a:spcBef>
            </a:pPr>
            <a:r>
              <a:rPr lang="en-US" altLang="de-DE" sz="2400">
                <a:latin typeface="Times New Roman" panose="02020603050405020304" pitchFamily="18" charset="0"/>
              </a:rPr>
              <a:t>Officer Conducting the Exercise (OCE) </a:t>
            </a:r>
          </a:p>
          <a:p>
            <a:pPr>
              <a:lnSpc>
                <a:spcPct val="90000"/>
              </a:lnSpc>
              <a:spcBef>
                <a:spcPct val="20000"/>
              </a:spcBef>
            </a:pPr>
            <a:r>
              <a:rPr lang="en-US" altLang="de-DE" sz="2400" b="1">
                <a:latin typeface="Times New Roman" panose="02020603050405020304" pitchFamily="18" charset="0"/>
              </a:rPr>
              <a:t>101 Alpine Regiment Deputy Commander</a:t>
            </a:r>
          </a:p>
          <a:p>
            <a:pPr>
              <a:lnSpc>
                <a:spcPct val="90000"/>
              </a:lnSpc>
              <a:spcBef>
                <a:spcPct val="20000"/>
              </a:spcBef>
            </a:pPr>
            <a:endParaRPr lang="en-US" altLang="de-DE" sz="900" b="1" u="sng">
              <a:latin typeface="Times New Roman" panose="02020603050405020304" pitchFamily="18" charset="0"/>
            </a:endParaRPr>
          </a:p>
          <a:p>
            <a:pPr>
              <a:lnSpc>
                <a:spcPct val="90000"/>
              </a:lnSpc>
              <a:spcBef>
                <a:spcPct val="20000"/>
              </a:spcBef>
            </a:pPr>
            <a:r>
              <a:rPr lang="en-US" altLang="de-DE" sz="2400">
                <a:latin typeface="Times New Roman" panose="02020603050405020304" pitchFamily="18" charset="0"/>
              </a:rPr>
              <a:t>Officer Co-Directing the Exercise (ODE)</a:t>
            </a:r>
          </a:p>
          <a:p>
            <a:pPr>
              <a:lnSpc>
                <a:spcPct val="90000"/>
              </a:lnSpc>
              <a:spcBef>
                <a:spcPct val="20000"/>
              </a:spcBef>
            </a:pPr>
            <a:r>
              <a:rPr lang="en-US" altLang="de-DE" sz="2400">
                <a:latin typeface="Times New Roman" panose="02020603050405020304" pitchFamily="18" charset="0"/>
              </a:rPr>
              <a:t>The nature of the exercise, has required that two ODEs exist:</a:t>
            </a:r>
          </a:p>
          <a:p>
            <a:pPr>
              <a:lnSpc>
                <a:spcPct val="90000"/>
              </a:lnSpc>
              <a:spcBef>
                <a:spcPct val="20000"/>
              </a:spcBef>
            </a:pPr>
            <a:r>
              <a:rPr lang="en-US" altLang="de-DE" sz="2400" b="1">
                <a:latin typeface="Times New Roman" panose="02020603050405020304" pitchFamily="18" charset="0"/>
              </a:rPr>
              <a:t>101 Alpine Regiment COS</a:t>
            </a:r>
          </a:p>
          <a:p>
            <a:pPr>
              <a:lnSpc>
                <a:spcPct val="90000"/>
              </a:lnSpc>
              <a:spcBef>
                <a:spcPct val="20000"/>
              </a:spcBef>
            </a:pPr>
            <a:r>
              <a:rPr lang="en-US" altLang="de-DE" sz="2400" b="1">
                <a:latin typeface="Times New Roman" panose="02020603050405020304" pitchFamily="18" charset="0"/>
              </a:rPr>
              <a:t>Officer from Austrian Joint Forces</a:t>
            </a:r>
          </a:p>
          <a:p>
            <a:pPr>
              <a:lnSpc>
                <a:spcPct val="90000"/>
              </a:lnSpc>
              <a:spcBef>
                <a:spcPct val="20000"/>
              </a:spcBef>
            </a:pPr>
            <a:endParaRPr lang="en-US" altLang="de-DE" sz="900" b="1" u="sng">
              <a:latin typeface="Times New Roman" panose="02020603050405020304" pitchFamily="18" charset="0"/>
            </a:endParaRPr>
          </a:p>
          <a:p>
            <a:pPr>
              <a:lnSpc>
                <a:spcPct val="90000"/>
              </a:lnSpc>
              <a:spcBef>
                <a:spcPct val="20000"/>
              </a:spcBef>
            </a:pPr>
            <a:r>
              <a:rPr lang="en-US" altLang="de-DE" sz="2400">
                <a:latin typeface="Times New Roman" panose="02020603050405020304" pitchFamily="18" charset="0"/>
              </a:rPr>
              <a:t>Officer Primary Responsibilities (OPRs) </a:t>
            </a:r>
          </a:p>
          <a:p>
            <a:pPr>
              <a:lnSpc>
                <a:spcPct val="90000"/>
              </a:lnSpc>
              <a:spcBef>
                <a:spcPct val="20000"/>
              </a:spcBef>
            </a:pPr>
            <a:r>
              <a:rPr lang="en-US" altLang="de-DE" sz="2400" b="1">
                <a:latin typeface="Times New Roman" panose="02020603050405020304" pitchFamily="18" charset="0"/>
              </a:rPr>
              <a:t>Chief expert in L-7 BGR LF HQ </a:t>
            </a:r>
            <a:endParaRPr lang="bg-BG" altLang="de-DE" sz="2400" b="1">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Контейнер за долния колонтитул 4"/>
          <p:cNvSpPr>
            <a:spLocks noGrp="1"/>
          </p:cNvSpPr>
          <p:nvPr>
            <p:ph type="ftr" sz="quarter" idx="11"/>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bg-BG" altLang="de-DE" smtClean="0"/>
              <a:t>UNCLASSIFIED</a:t>
            </a:r>
          </a:p>
        </p:txBody>
      </p:sp>
      <p:sp>
        <p:nvSpPr>
          <p:cNvPr id="39939" name="Контейнер за номер на слайда 5"/>
          <p:cNvSpPr>
            <a:spLocks noGrp="1"/>
          </p:cNvSpPr>
          <p:nvPr>
            <p:ph type="sldNum" sz="quarter" idx="12"/>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844AFE6-787F-4232-AB8C-48B9C9E7FDEC}" type="slidenum">
              <a:rPr lang="bg-BG" altLang="bg-BG" smtClean="0"/>
              <a:pPr/>
              <a:t>13</a:t>
            </a:fld>
            <a:endParaRPr lang="bg-BG" altLang="bg-BG" smtClean="0"/>
          </a:p>
        </p:txBody>
      </p:sp>
      <p:sp>
        <p:nvSpPr>
          <p:cNvPr id="39940" name="AutoShape 4"/>
          <p:cNvSpPr>
            <a:spLocks noChangeArrowheads="1"/>
          </p:cNvSpPr>
          <p:nvPr/>
        </p:nvSpPr>
        <p:spPr bwMode="gray">
          <a:xfrm>
            <a:off x="1905000" y="762000"/>
            <a:ext cx="5472113" cy="360363"/>
          </a:xfrm>
          <a:prstGeom prst="roundRect">
            <a:avLst>
              <a:gd name="adj" fmla="val 50000"/>
            </a:avLst>
          </a:pr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endParaRPr lang="bg-BG" altLang="bg-BG" sz="2000" b="1">
              <a:latin typeface="Times New Roman" panose="02020603050405020304" pitchFamily="18" charset="0"/>
              <a:cs typeface="Times New Roman" panose="02020603050405020304" pitchFamily="18" charset="0"/>
            </a:endParaRPr>
          </a:p>
        </p:txBody>
      </p:sp>
      <p:sp>
        <p:nvSpPr>
          <p:cNvPr id="39941" name="Rectangle 2"/>
          <p:cNvSpPr>
            <a:spLocks noChangeArrowheads="1"/>
          </p:cNvSpPr>
          <p:nvPr/>
        </p:nvSpPr>
        <p:spPr bwMode="auto">
          <a:xfrm>
            <a:off x="4352925" y="685800"/>
            <a:ext cx="989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bg-BG" sz="2400" b="1">
                <a:latin typeface="Times New Roman" panose="02020603050405020304" pitchFamily="18" charset="0"/>
              </a:rPr>
              <a:t>AIM</a:t>
            </a:r>
            <a:r>
              <a:rPr lang="bg-BG" altLang="bg-BG" sz="2400" b="1">
                <a:latin typeface="Times New Roman" panose="02020603050405020304" pitchFamily="18" charset="0"/>
              </a:rPr>
              <a:t>S</a:t>
            </a:r>
          </a:p>
        </p:txBody>
      </p:sp>
      <p:sp>
        <p:nvSpPr>
          <p:cNvPr id="39942" name="Rectangle 3"/>
          <p:cNvSpPr txBox="1">
            <a:spLocks noChangeArrowheads="1"/>
          </p:cNvSpPr>
          <p:nvPr/>
        </p:nvSpPr>
        <p:spPr bwMode="auto">
          <a:xfrm>
            <a:off x="304800" y="1524000"/>
            <a:ext cx="8686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bg-BG" sz="2800" b="1" u="sng">
                <a:latin typeface="Times New Roman" panose="02020603050405020304" pitchFamily="18" charset="0"/>
                <a:cs typeface="Times New Roman" panose="02020603050405020304" pitchFamily="18" charset="0"/>
              </a:rPr>
              <a:t>Aims</a:t>
            </a:r>
            <a:r>
              <a:rPr lang="en-US" altLang="bg-BG" sz="2800">
                <a:latin typeface="Times New Roman" panose="02020603050405020304" pitchFamily="18" charset="0"/>
                <a:cs typeface="Times New Roman" panose="02020603050405020304" pitchFamily="18" charset="0"/>
              </a:rPr>
              <a:t> of RHODOPE-21 are:</a:t>
            </a:r>
          </a:p>
          <a:p>
            <a:pPr eaLnBrk="1" hangingPunct="1"/>
            <a:endParaRPr lang="en-US" altLang="bg-BG" sz="2800">
              <a:latin typeface="Times New Roman" panose="02020603050405020304" pitchFamily="18" charset="0"/>
              <a:cs typeface="Times New Roman" panose="02020603050405020304" pitchFamily="18" charset="0"/>
            </a:endParaRPr>
          </a:p>
          <a:p>
            <a:pPr eaLnBrk="1" hangingPunct="1">
              <a:buFontTx/>
              <a:buChar char="•"/>
            </a:pPr>
            <a:r>
              <a:rPr lang="en-US" altLang="bg-BG" sz="2800">
                <a:latin typeface="Times New Roman" panose="02020603050405020304" pitchFamily="18" charset="0"/>
                <a:cs typeface="Times New Roman" panose="02020603050405020304" pitchFamily="18" charset="0"/>
              </a:rPr>
              <a:t>Training and practice of mountain warfare techniques in snowy mountainous terrain;</a:t>
            </a:r>
          </a:p>
          <a:p>
            <a:pPr eaLnBrk="1" hangingPunct="1"/>
            <a:endParaRPr lang="en-US" altLang="bg-BG" sz="2800">
              <a:latin typeface="Times New Roman" panose="02020603050405020304" pitchFamily="18" charset="0"/>
              <a:cs typeface="Times New Roman" panose="02020603050405020304" pitchFamily="18" charset="0"/>
            </a:endParaRPr>
          </a:p>
          <a:p>
            <a:pPr eaLnBrk="1" hangingPunct="1"/>
            <a:endParaRPr lang="en-US" altLang="bg-BG" sz="2800">
              <a:latin typeface="Times New Roman" panose="02020603050405020304" pitchFamily="18" charset="0"/>
              <a:cs typeface="Times New Roman" panose="02020603050405020304" pitchFamily="18" charset="0"/>
            </a:endParaRPr>
          </a:p>
          <a:p>
            <a:pPr eaLnBrk="1" hangingPunct="1">
              <a:buFontTx/>
              <a:buChar char="•"/>
            </a:pPr>
            <a:r>
              <a:rPr lang="en-US" altLang="bg-BG" sz="2800">
                <a:latin typeface="Times New Roman" panose="02020603050405020304" pitchFamily="18" charset="0"/>
                <a:cs typeface="Times New Roman" panose="02020603050405020304" pitchFamily="18" charset="0"/>
              </a:rPr>
              <a:t>Demonstrate </a:t>
            </a:r>
            <a:r>
              <a:rPr lang="ja-JP" altLang="bg-BG" sz="2800">
                <a:latin typeface="Times New Roman" panose="02020603050405020304" pitchFamily="18" charset="0"/>
                <a:cs typeface="Times New Roman" panose="02020603050405020304" pitchFamily="18" charset="0"/>
              </a:rPr>
              <a:t>“</a:t>
            </a:r>
            <a:r>
              <a:rPr lang="en-US" altLang="ja-JP" sz="2800">
                <a:latin typeface="Times New Roman" panose="02020603050405020304" pitchFamily="18" charset="0"/>
                <a:cs typeface="Times New Roman" panose="02020603050405020304" pitchFamily="18" charset="0"/>
              </a:rPr>
              <a:t>EU </a:t>
            </a:r>
            <a:r>
              <a:rPr lang="bg-BG" altLang="ja-JP" sz="2800">
                <a:latin typeface="Times New Roman" panose="02020603050405020304" pitchFamily="18" charset="0"/>
                <a:cs typeface="Times New Roman" panose="02020603050405020304" pitchFamily="18" charset="0"/>
              </a:rPr>
              <a:t>Pooling &amp; Sharing Mountain Training Initiative</a:t>
            </a:r>
            <a:r>
              <a:rPr lang="en-US" altLang="en-US" sz="2800">
                <a:latin typeface="Times New Roman" panose="02020603050405020304" pitchFamily="18" charset="0"/>
                <a:cs typeface="Times New Roman" panose="02020603050405020304" pitchFamily="18" charset="0"/>
              </a:rPr>
              <a:t>”</a:t>
            </a:r>
            <a:r>
              <a:rPr lang="en-GB" altLang="ja-JP" sz="2800">
                <a:latin typeface="Times New Roman" panose="02020603050405020304" pitchFamily="18" charset="0"/>
                <a:cs typeface="Times New Roman" panose="02020603050405020304" pitchFamily="18" charset="0"/>
              </a:rPr>
              <a:t>, </a:t>
            </a:r>
            <a:r>
              <a:rPr lang="en-US" altLang="ja-JP" sz="2800">
                <a:latin typeface="Times New Roman" panose="02020603050405020304" pitchFamily="18" charset="0"/>
                <a:cs typeface="Times New Roman" panose="02020603050405020304" pitchFamily="18" charset="0"/>
              </a:rPr>
              <a:t>responsiveness and interoperability within all member countries.</a:t>
            </a:r>
            <a:endParaRPr lang="bg-BG" altLang="bg-BG" sz="28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Контейнер за долния колонтитул 4"/>
          <p:cNvSpPr>
            <a:spLocks noGrp="1"/>
          </p:cNvSpPr>
          <p:nvPr>
            <p:ph type="ftr" sz="quarter" idx="11"/>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bg-BG" altLang="de-DE" smtClean="0"/>
              <a:t>UNCLASSIFIED</a:t>
            </a:r>
          </a:p>
        </p:txBody>
      </p:sp>
      <p:sp>
        <p:nvSpPr>
          <p:cNvPr id="40963" name="Контейнер за номер на слайда 5"/>
          <p:cNvSpPr>
            <a:spLocks noGrp="1"/>
          </p:cNvSpPr>
          <p:nvPr>
            <p:ph type="sldNum" sz="quarter" idx="12"/>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0E37E46-803F-4F07-B140-55B9D9EE6508}" type="slidenum">
              <a:rPr lang="bg-BG" altLang="bg-BG" smtClean="0"/>
              <a:pPr/>
              <a:t>14</a:t>
            </a:fld>
            <a:endParaRPr lang="bg-BG" altLang="bg-BG" smtClean="0"/>
          </a:p>
        </p:txBody>
      </p:sp>
      <p:sp>
        <p:nvSpPr>
          <p:cNvPr id="40964" name="AutoShape 4"/>
          <p:cNvSpPr>
            <a:spLocks noChangeArrowheads="1"/>
          </p:cNvSpPr>
          <p:nvPr/>
        </p:nvSpPr>
        <p:spPr bwMode="gray">
          <a:xfrm>
            <a:off x="1905000" y="762000"/>
            <a:ext cx="5472113" cy="360363"/>
          </a:xfrm>
          <a:prstGeom prst="roundRect">
            <a:avLst>
              <a:gd name="adj" fmla="val 50000"/>
            </a:avLst>
          </a:pr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endParaRPr lang="bg-BG" altLang="bg-BG" sz="2000" b="1">
              <a:latin typeface="Times New Roman" panose="02020603050405020304" pitchFamily="18" charset="0"/>
              <a:cs typeface="Times New Roman" panose="02020603050405020304" pitchFamily="18" charset="0"/>
            </a:endParaRPr>
          </a:p>
        </p:txBody>
      </p:sp>
      <p:sp>
        <p:nvSpPr>
          <p:cNvPr id="40965" name="Rectangle 2"/>
          <p:cNvSpPr>
            <a:spLocks noChangeArrowheads="1"/>
          </p:cNvSpPr>
          <p:nvPr/>
        </p:nvSpPr>
        <p:spPr bwMode="auto">
          <a:xfrm>
            <a:off x="3124200" y="685800"/>
            <a:ext cx="3067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bg-BG" altLang="bg-BG" sz="2400" b="1">
                <a:latin typeface="Times New Roman" panose="02020603050405020304" pitchFamily="18" charset="0"/>
              </a:rPr>
              <a:t>M</a:t>
            </a:r>
            <a:r>
              <a:rPr lang="en-US" altLang="bg-BG" sz="2400" b="1">
                <a:latin typeface="Times New Roman" panose="02020603050405020304" pitchFamily="18" charset="0"/>
              </a:rPr>
              <a:t>AIN OBJECTIVES</a:t>
            </a:r>
            <a:endParaRPr lang="bg-BG" altLang="bg-BG" sz="2400" b="1">
              <a:latin typeface="Times New Roman" panose="02020603050405020304" pitchFamily="18" charset="0"/>
            </a:endParaRPr>
          </a:p>
          <a:p>
            <a:pPr algn="ctr"/>
            <a:endParaRPr lang="bg-BG" altLang="bg-BG" sz="2400" b="1">
              <a:latin typeface="Times New Roman" panose="02020603050405020304" pitchFamily="18" charset="0"/>
            </a:endParaRPr>
          </a:p>
        </p:txBody>
      </p:sp>
      <p:sp>
        <p:nvSpPr>
          <p:cNvPr id="40966" name="Rectangle 6"/>
          <p:cNvSpPr txBox="1">
            <a:spLocks noChangeArrowheads="1"/>
          </p:cNvSpPr>
          <p:nvPr/>
        </p:nvSpPr>
        <p:spPr bwMode="auto">
          <a:xfrm>
            <a:off x="304800" y="1447800"/>
            <a:ext cx="8610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Lst>
              <a:defRPr>
                <a:solidFill>
                  <a:schemeClr val="tx1"/>
                </a:solidFill>
                <a:latin typeface="Arial" panose="020B0604020202020204" pitchFamily="34" charset="0"/>
                <a:ea typeface="MS PGothic" panose="020B0600070205080204" pitchFamily="34" charset="-128"/>
              </a:defRPr>
            </a:lvl1pPr>
            <a:lvl2pPr marL="742950" indent="-285750">
              <a:tabLst>
                <a:tab pos="0" algn="l"/>
              </a:tabLst>
              <a:defRPr>
                <a:solidFill>
                  <a:schemeClr val="tx1"/>
                </a:solidFill>
                <a:latin typeface="Arial" panose="020B0604020202020204" pitchFamily="34" charset="0"/>
                <a:ea typeface="MS PGothic" panose="020B0600070205080204" pitchFamily="34" charset="-128"/>
              </a:defRPr>
            </a:lvl2pPr>
            <a:lvl3pPr marL="1143000" indent="-228600">
              <a:tabLst>
                <a:tab pos="0" algn="l"/>
              </a:tabLst>
              <a:defRPr>
                <a:solidFill>
                  <a:schemeClr val="tx1"/>
                </a:solidFill>
                <a:latin typeface="Arial" panose="020B0604020202020204" pitchFamily="34" charset="0"/>
                <a:ea typeface="MS PGothic" panose="020B0600070205080204" pitchFamily="34" charset="-128"/>
              </a:defRPr>
            </a:lvl3pPr>
            <a:lvl4pPr marL="2251075" indent="-727075">
              <a:tabLst>
                <a:tab pos="0" algn="l"/>
              </a:tabLst>
              <a:defRPr>
                <a:solidFill>
                  <a:schemeClr val="tx1"/>
                </a:solidFill>
                <a:latin typeface="Arial" panose="020B0604020202020204" pitchFamily="34" charset="0"/>
                <a:ea typeface="MS PGothic" panose="020B0600070205080204" pitchFamily="34" charset="-128"/>
              </a:defRPr>
            </a:lvl4pPr>
            <a:lvl5pPr marL="2057400" indent="-228600">
              <a:tabLst>
                <a:tab pos="0" algn="l"/>
              </a:tabLst>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0" algn="l"/>
              </a:tabLs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0" algn="l"/>
              </a:tabLs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0" algn="l"/>
              </a:tabLs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0" algn="l"/>
              </a:tabLst>
              <a:defRPr>
                <a:solidFill>
                  <a:schemeClr val="tx1"/>
                </a:solidFill>
                <a:latin typeface="Arial" panose="020B0604020202020204" pitchFamily="34" charset="0"/>
                <a:ea typeface="MS PGothic" panose="020B0600070205080204" pitchFamily="34" charset="-128"/>
              </a:defRPr>
            </a:lvl9pPr>
          </a:lstStyle>
          <a:p>
            <a:pPr>
              <a:lnSpc>
                <a:spcPct val="90000"/>
              </a:lnSpc>
            </a:pPr>
            <a:r>
              <a:rPr lang="en-US" altLang="bg-BG" sz="2400">
                <a:latin typeface="Times New Roman" panose="02020603050405020304" pitchFamily="18" charset="0"/>
              </a:rPr>
              <a:t>Consistent with</a:t>
            </a:r>
            <a:r>
              <a:rPr lang="en-US" altLang="bg-BG" sz="2400" b="1">
                <a:latin typeface="Times New Roman" panose="02020603050405020304" pitchFamily="18" charset="0"/>
              </a:rPr>
              <a:t> </a:t>
            </a:r>
            <a:r>
              <a:rPr lang="bg-BG" altLang="en-US" sz="2400" b="1">
                <a:latin typeface="Times New Roman" panose="02020603050405020304" pitchFamily="18" charset="0"/>
              </a:rPr>
              <a:t>“</a:t>
            </a:r>
            <a:r>
              <a:rPr lang="en-US" altLang="ja-JP" sz="2400" b="1">
                <a:latin typeface="Times New Roman" panose="02020603050405020304" pitchFamily="18" charset="0"/>
              </a:rPr>
              <a:t>EU </a:t>
            </a:r>
            <a:r>
              <a:rPr lang="bg-BG" altLang="ja-JP" sz="2400" b="1">
                <a:latin typeface="Times New Roman" panose="02020603050405020304" pitchFamily="18" charset="0"/>
              </a:rPr>
              <a:t>Pooling &amp; Sharing Mountain Training Initiative</a:t>
            </a:r>
            <a:r>
              <a:rPr lang="en-US" altLang="en-US" sz="2400" b="1">
                <a:latin typeface="Times New Roman" panose="02020603050405020304" pitchFamily="18" charset="0"/>
              </a:rPr>
              <a:t>”</a:t>
            </a:r>
            <a:r>
              <a:rPr lang="en-GB" altLang="ja-JP" sz="2400" b="1">
                <a:latin typeface="Times New Roman" panose="02020603050405020304" pitchFamily="18" charset="0"/>
              </a:rPr>
              <a:t>, </a:t>
            </a:r>
            <a:r>
              <a:rPr lang="en-US" altLang="ja-JP" sz="2400">
                <a:latin typeface="Times New Roman" panose="02020603050405020304" pitchFamily="18" charset="0"/>
              </a:rPr>
              <a:t>assigned mission and the objectives of RHODOPE 21 are:</a:t>
            </a:r>
          </a:p>
          <a:p>
            <a:pPr>
              <a:lnSpc>
                <a:spcPct val="90000"/>
              </a:lnSpc>
            </a:pPr>
            <a:r>
              <a:rPr lang="en-US" altLang="bg-BG" sz="2400">
                <a:latin typeface="Times New Roman" panose="02020603050405020304" pitchFamily="18" charset="0"/>
              </a:rPr>
              <a:t> </a:t>
            </a:r>
          </a:p>
          <a:p>
            <a:pPr>
              <a:buFontTx/>
              <a:buChar char="•"/>
            </a:pPr>
            <a:r>
              <a:rPr lang="en-US" altLang="bg-BG" sz="2400">
                <a:latin typeface="Times New Roman" panose="02020603050405020304" pitchFamily="18" charset="0"/>
              </a:rPr>
              <a:t>PTA to conduct planning at the tactical level.</a:t>
            </a:r>
          </a:p>
          <a:p>
            <a:pPr>
              <a:buFontTx/>
              <a:buChar char="•"/>
            </a:pPr>
            <a:r>
              <a:rPr lang="en-US" altLang="bg-BG" sz="2400">
                <a:latin typeface="Times New Roman" panose="02020603050405020304" pitchFamily="18" charset="0"/>
              </a:rPr>
              <a:t>PTA to practice mountain operations on tactical level.</a:t>
            </a:r>
          </a:p>
          <a:p>
            <a:pPr>
              <a:buFontTx/>
              <a:buChar char="•"/>
            </a:pPr>
            <a:r>
              <a:rPr lang="en-US" altLang="bg-BG" sz="2400">
                <a:latin typeface="Times New Roman" panose="02020603050405020304" pitchFamily="18" charset="0"/>
              </a:rPr>
              <a:t>Commanders from different levels to exercise planning,  command and control (C2).</a:t>
            </a:r>
          </a:p>
          <a:p>
            <a:pPr>
              <a:buFontTx/>
              <a:buChar char="•"/>
            </a:pPr>
            <a:r>
              <a:rPr lang="en-US" altLang="bg-BG" sz="2400">
                <a:latin typeface="Times New Roman" panose="02020603050405020304" pitchFamily="18" charset="0"/>
              </a:rPr>
              <a:t>PTA to exercise for certain situations of mountain warfare with regard  to the capabilities:</a:t>
            </a:r>
          </a:p>
          <a:p>
            <a:pPr>
              <a:lnSpc>
                <a:spcPct val="90000"/>
              </a:lnSpc>
            </a:pPr>
            <a:endParaRPr lang="en-US" altLang="bg-BG" sz="2400">
              <a:latin typeface="Times New Roman" panose="02020603050405020304" pitchFamily="18" charset="0"/>
            </a:endParaRPr>
          </a:p>
          <a:p>
            <a:pPr lvl="3">
              <a:lnSpc>
                <a:spcPct val="90000"/>
              </a:lnSpc>
              <a:buFont typeface="Wingdings" panose="05000000000000000000" pitchFamily="2" charset="2"/>
              <a:buChar char="ü"/>
            </a:pPr>
            <a:r>
              <a:rPr lang="en-US" altLang="bg-BG" sz="2400">
                <a:latin typeface="Times New Roman" panose="02020603050405020304" pitchFamily="18" charset="0"/>
              </a:rPr>
              <a:t>Mobility (flexibility, maneuverability);</a:t>
            </a:r>
          </a:p>
          <a:p>
            <a:pPr lvl="3">
              <a:lnSpc>
                <a:spcPct val="90000"/>
              </a:lnSpc>
              <a:buFont typeface="Wingdings" panose="05000000000000000000" pitchFamily="2" charset="2"/>
              <a:buChar char="ü"/>
            </a:pPr>
            <a:r>
              <a:rPr lang="en-US" altLang="bg-BG" sz="2400">
                <a:latin typeface="Times New Roman" panose="02020603050405020304" pitchFamily="18" charset="0"/>
              </a:rPr>
              <a:t>Engage (effect);</a:t>
            </a:r>
          </a:p>
          <a:p>
            <a:pPr lvl="3">
              <a:lnSpc>
                <a:spcPct val="90000"/>
              </a:lnSpc>
              <a:buFont typeface="Wingdings" panose="05000000000000000000" pitchFamily="2" charset="2"/>
              <a:buChar char="ü"/>
            </a:pPr>
            <a:r>
              <a:rPr lang="en-US" altLang="bg-BG" sz="2400">
                <a:latin typeface="Times New Roman" panose="02020603050405020304" pitchFamily="18" charset="0"/>
              </a:rPr>
              <a:t>Sustain (sustainability).</a:t>
            </a:r>
          </a:p>
          <a:p>
            <a:pPr lvl="3">
              <a:lnSpc>
                <a:spcPct val="90000"/>
              </a:lnSpc>
            </a:pPr>
            <a:endParaRPr lang="en-US" altLang="bg-BG" sz="24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Контейнер за долния колонтитул 4"/>
          <p:cNvSpPr>
            <a:spLocks noGrp="1"/>
          </p:cNvSpPr>
          <p:nvPr>
            <p:ph type="ftr" sz="quarter" idx="11"/>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bg-BG" altLang="de-DE" smtClean="0"/>
              <a:t>UNCLASSIFIED</a:t>
            </a:r>
          </a:p>
        </p:txBody>
      </p:sp>
      <p:sp>
        <p:nvSpPr>
          <p:cNvPr id="41987" name="Контейнер за номер на слайда 5"/>
          <p:cNvSpPr>
            <a:spLocks noGrp="1"/>
          </p:cNvSpPr>
          <p:nvPr>
            <p:ph type="sldNum" sz="quarter" idx="12"/>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FBBBA63-9704-4A43-8004-E5E5C1F2F97E}" type="slidenum">
              <a:rPr lang="bg-BG" altLang="bg-BG" smtClean="0"/>
              <a:pPr/>
              <a:t>15</a:t>
            </a:fld>
            <a:endParaRPr lang="bg-BG" altLang="bg-BG" smtClean="0"/>
          </a:p>
        </p:txBody>
      </p:sp>
      <p:sp>
        <p:nvSpPr>
          <p:cNvPr id="41988" name="AutoShape 4"/>
          <p:cNvSpPr>
            <a:spLocks noChangeArrowheads="1"/>
          </p:cNvSpPr>
          <p:nvPr/>
        </p:nvSpPr>
        <p:spPr bwMode="gray">
          <a:xfrm>
            <a:off x="1905000" y="762000"/>
            <a:ext cx="5472113" cy="360363"/>
          </a:xfrm>
          <a:prstGeom prst="roundRect">
            <a:avLst>
              <a:gd name="adj" fmla="val 50000"/>
            </a:avLst>
          </a:pr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endParaRPr lang="bg-BG" altLang="bg-BG" sz="2000" b="1">
              <a:latin typeface="Times New Roman" panose="02020603050405020304" pitchFamily="18" charset="0"/>
              <a:cs typeface="Times New Roman" panose="02020603050405020304" pitchFamily="18" charset="0"/>
            </a:endParaRPr>
          </a:p>
        </p:txBody>
      </p:sp>
      <p:sp>
        <p:nvSpPr>
          <p:cNvPr id="41989" name="Rectangle 2"/>
          <p:cNvSpPr>
            <a:spLocks noChangeArrowheads="1"/>
          </p:cNvSpPr>
          <p:nvPr/>
        </p:nvSpPr>
        <p:spPr bwMode="auto">
          <a:xfrm>
            <a:off x="2722563" y="685800"/>
            <a:ext cx="38687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bg-BG" sz="2400" b="1">
                <a:latin typeface="Times New Roman" panose="02020603050405020304" pitchFamily="18" charset="0"/>
              </a:rPr>
              <a:t>COMMANDER</a:t>
            </a:r>
            <a:r>
              <a:rPr lang="en-US" altLang="en-US" sz="2400" b="1">
                <a:latin typeface="Times New Roman" panose="02020603050405020304" pitchFamily="18" charset="0"/>
              </a:rPr>
              <a:t>’</a:t>
            </a:r>
            <a:r>
              <a:rPr lang="en-US" altLang="bg-BG" sz="2400" b="1">
                <a:latin typeface="Times New Roman" panose="02020603050405020304" pitchFamily="18" charset="0"/>
              </a:rPr>
              <a:t>S INTEND</a:t>
            </a:r>
            <a:endParaRPr lang="bg-BG" altLang="bg-BG" sz="2400" b="1">
              <a:latin typeface="Times New Roman" panose="02020603050405020304" pitchFamily="18" charset="0"/>
            </a:endParaRPr>
          </a:p>
          <a:p>
            <a:pPr algn="ctr"/>
            <a:endParaRPr lang="bg-BG" altLang="bg-BG" sz="2400" b="1">
              <a:latin typeface="Times New Roman" panose="02020603050405020304" pitchFamily="18" charset="0"/>
            </a:endParaRPr>
          </a:p>
        </p:txBody>
      </p:sp>
      <p:sp>
        <p:nvSpPr>
          <p:cNvPr id="41990" name="Rectangle 3"/>
          <p:cNvSpPr txBox="1">
            <a:spLocks noChangeArrowheads="1"/>
          </p:cNvSpPr>
          <p:nvPr/>
        </p:nvSpPr>
        <p:spPr bwMode="auto">
          <a:xfrm>
            <a:off x="381000" y="1371600"/>
            <a:ext cx="838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de-DE" sz="2400">
                <a:latin typeface="Times New Roman" panose="02020603050405020304" pitchFamily="18" charset="0"/>
                <a:cs typeface="Times New Roman" panose="02020603050405020304" pitchFamily="18" charset="0"/>
              </a:rPr>
              <a:t>Land Forces Command conducts this training exercise with:</a:t>
            </a:r>
          </a:p>
          <a:p>
            <a:pPr eaLnBrk="1" hangingPunct="1">
              <a:buFontTx/>
              <a:buChar char="•"/>
            </a:pPr>
            <a:r>
              <a:rPr lang="en-US" altLang="de-DE" sz="2400">
                <a:latin typeface="Times New Roman" panose="02020603050405020304" pitchFamily="18" charset="0"/>
                <a:cs typeface="Times New Roman" panose="02020603050405020304" pitchFamily="18" charset="0"/>
              </a:rPr>
              <a:t> Infrastructure IVO</a:t>
            </a:r>
            <a:r>
              <a:rPr lang="en-US" altLang="de-DE" sz="2400" b="1">
                <a:latin typeface="Times New Roman" panose="02020603050405020304" pitchFamily="18" charset="0"/>
                <a:cs typeface="Times New Roman" panose="02020603050405020304" pitchFamily="18" charset="0"/>
              </a:rPr>
              <a:t> SMOLYAN, PERELIK</a:t>
            </a:r>
          </a:p>
          <a:p>
            <a:pPr eaLnBrk="1" hangingPunct="1">
              <a:buFontTx/>
              <a:buChar char="•"/>
            </a:pPr>
            <a:r>
              <a:rPr lang="en-US" altLang="de-DE" sz="2400">
                <a:latin typeface="Times New Roman" panose="02020603050405020304" pitchFamily="18" charset="0"/>
                <a:cs typeface="Times New Roman" panose="02020603050405020304" pitchFamily="18" charset="0"/>
              </a:rPr>
              <a:t> Support of </a:t>
            </a:r>
            <a:r>
              <a:rPr lang="en-US" altLang="de-DE" sz="2400" b="1">
                <a:latin typeface="Times New Roman" panose="02020603050405020304" pitchFamily="18" charset="0"/>
                <a:cs typeface="Times New Roman" panose="02020603050405020304" pitchFamily="18" charset="0"/>
              </a:rPr>
              <a:t>DITS</a:t>
            </a:r>
          </a:p>
          <a:p>
            <a:pPr eaLnBrk="1" hangingPunct="1"/>
            <a:endParaRPr lang="en-US" altLang="de-DE" sz="800">
              <a:latin typeface="Times New Roman" panose="02020603050405020304" pitchFamily="18" charset="0"/>
              <a:cs typeface="Times New Roman" panose="02020603050405020304" pitchFamily="18" charset="0"/>
            </a:endParaRPr>
          </a:p>
          <a:p>
            <a:pPr eaLnBrk="1" hangingPunct="1">
              <a:buFontTx/>
              <a:buChar char="•"/>
            </a:pPr>
            <a:r>
              <a:rPr lang="en-US" altLang="de-DE" sz="2400">
                <a:latin typeface="Times New Roman" panose="02020603050405020304" pitchFamily="18" charset="0"/>
                <a:cs typeface="Times New Roman" panose="02020603050405020304" pitchFamily="18" charset="0"/>
              </a:rPr>
              <a:t> Integration of international augmentees at </a:t>
            </a:r>
            <a:r>
              <a:rPr lang="en-US" altLang="de-DE" sz="2400" b="1">
                <a:latin typeface="Times New Roman" panose="02020603050405020304" pitchFamily="18" charset="0"/>
                <a:cs typeface="Times New Roman" panose="02020603050405020304" pitchFamily="18" charset="0"/>
              </a:rPr>
              <a:t>LI/LL, by MW COE</a:t>
            </a:r>
          </a:p>
          <a:p>
            <a:pPr eaLnBrk="1" hangingPunct="1"/>
            <a:endParaRPr lang="en-US" altLang="de-DE" sz="800" b="1">
              <a:latin typeface="Times New Roman" panose="02020603050405020304" pitchFamily="18" charset="0"/>
              <a:cs typeface="Times New Roman" panose="02020603050405020304" pitchFamily="18" charset="0"/>
            </a:endParaRPr>
          </a:p>
          <a:p>
            <a:pPr algn="just" eaLnBrk="1" hangingPunct="1">
              <a:buFontTx/>
              <a:buChar char="•"/>
            </a:pPr>
            <a:r>
              <a:rPr lang="en-US" altLang="de-DE" sz="2400">
                <a:latin typeface="Times New Roman" panose="02020603050405020304" pitchFamily="18" charset="0"/>
                <a:cs typeface="Times New Roman" panose="02020603050405020304" pitchFamily="18" charset="0"/>
              </a:rPr>
              <a:t> Training the MTA on capabilities </a:t>
            </a:r>
            <a:r>
              <a:rPr lang="en-US" altLang="de-DE" sz="2400" b="1">
                <a:latin typeface="Times New Roman" panose="02020603050405020304" pitchFamily="18" charset="0"/>
                <a:cs typeface="Times New Roman" panose="02020603050405020304" pitchFamily="18" charset="0"/>
              </a:rPr>
              <a:t>ENGAGE, SUSTAIN </a:t>
            </a:r>
          </a:p>
          <a:p>
            <a:pPr algn="just" eaLnBrk="1" hangingPunct="1"/>
            <a:r>
              <a:rPr lang="en-US" altLang="de-DE" sz="2400">
                <a:latin typeface="Times New Roman" panose="02020603050405020304" pitchFamily="18" charset="0"/>
                <a:cs typeface="Times New Roman" panose="02020603050405020304" pitchFamily="18" charset="0"/>
              </a:rPr>
              <a:t>and</a:t>
            </a:r>
            <a:r>
              <a:rPr lang="en-US" altLang="de-DE" sz="2400" b="1">
                <a:latin typeface="Times New Roman" panose="02020603050405020304" pitchFamily="18" charset="0"/>
                <a:cs typeface="Times New Roman" panose="02020603050405020304" pitchFamily="18" charset="0"/>
              </a:rPr>
              <a:t> MOBILITY</a:t>
            </a:r>
            <a:r>
              <a:rPr lang="en-US" altLang="de-DE" sz="2400">
                <a:latin typeface="Times New Roman" panose="02020603050405020304" pitchFamily="18" charset="0"/>
                <a:cs typeface="Times New Roman" panose="02020603050405020304" pitchFamily="18" charset="0"/>
              </a:rPr>
              <a:t> in mountainous terrain at platoon to battalion level,</a:t>
            </a:r>
            <a:endParaRPr lang="en-US" altLang="de-DE" sz="2400" b="1">
              <a:solidFill>
                <a:srgbClr val="FF3300"/>
              </a:solidFill>
              <a:latin typeface="Times New Roman" panose="02020603050405020304" pitchFamily="18" charset="0"/>
              <a:cs typeface="Times New Roman" panose="02020603050405020304" pitchFamily="18" charset="0"/>
            </a:endParaRPr>
          </a:p>
          <a:p>
            <a:pPr algn="just" eaLnBrk="1" hangingPunct="1">
              <a:buFontTx/>
              <a:buChar char="•"/>
            </a:pPr>
            <a:r>
              <a:rPr lang="en-US" altLang="de-DE" sz="2400">
                <a:latin typeface="Times New Roman" panose="02020603050405020304" pitchFamily="18" charset="0"/>
                <a:cs typeface="Times New Roman" panose="02020603050405020304" pitchFamily="18" charset="0"/>
              </a:rPr>
              <a:t> Tasking Logistic Units for Real Life Support IOT enhance capabilities of the participants in mountain warfare techniques.</a:t>
            </a:r>
            <a:endParaRPr lang="bg-BG" altLang="de-DE"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Контейнер за долния колонтитул 4"/>
          <p:cNvSpPr>
            <a:spLocks noGrp="1"/>
          </p:cNvSpPr>
          <p:nvPr>
            <p:ph type="ftr" sz="quarter" idx="11"/>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bg-BG" altLang="de-DE" smtClean="0"/>
              <a:t>UNCLASSIFIED</a:t>
            </a:r>
          </a:p>
        </p:txBody>
      </p:sp>
      <p:sp>
        <p:nvSpPr>
          <p:cNvPr id="43011" name="Контейнер за номер на слайда 5"/>
          <p:cNvSpPr>
            <a:spLocks noGrp="1"/>
          </p:cNvSpPr>
          <p:nvPr>
            <p:ph type="sldNum" sz="quarter" idx="12"/>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B4C5972-3E77-43D8-9B06-0A4522A4272D}" type="slidenum">
              <a:rPr lang="bg-BG" altLang="bg-BG" smtClean="0"/>
              <a:pPr/>
              <a:t>16</a:t>
            </a:fld>
            <a:endParaRPr lang="bg-BG" altLang="bg-BG" smtClean="0"/>
          </a:p>
        </p:txBody>
      </p:sp>
      <p:sp>
        <p:nvSpPr>
          <p:cNvPr id="43012" name="AutoShape 4"/>
          <p:cNvSpPr>
            <a:spLocks noChangeArrowheads="1"/>
          </p:cNvSpPr>
          <p:nvPr/>
        </p:nvSpPr>
        <p:spPr bwMode="gray">
          <a:xfrm>
            <a:off x="1905000" y="762000"/>
            <a:ext cx="5472113" cy="360363"/>
          </a:xfrm>
          <a:prstGeom prst="roundRect">
            <a:avLst>
              <a:gd name="adj" fmla="val 50000"/>
            </a:avLst>
          </a:pr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endParaRPr lang="bg-BG" altLang="bg-BG" sz="2000" b="1">
              <a:latin typeface="Times New Roman" panose="02020603050405020304" pitchFamily="18" charset="0"/>
              <a:cs typeface="Times New Roman" panose="02020603050405020304" pitchFamily="18" charset="0"/>
            </a:endParaRPr>
          </a:p>
        </p:txBody>
      </p:sp>
      <p:sp>
        <p:nvSpPr>
          <p:cNvPr id="43013" name="Rectangle 2"/>
          <p:cNvSpPr>
            <a:spLocks noChangeArrowheads="1"/>
          </p:cNvSpPr>
          <p:nvPr/>
        </p:nvSpPr>
        <p:spPr bwMode="auto">
          <a:xfrm>
            <a:off x="2722563" y="685800"/>
            <a:ext cx="38687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bg-BG" sz="2400" b="1">
                <a:latin typeface="Times New Roman" panose="02020603050405020304" pitchFamily="18" charset="0"/>
              </a:rPr>
              <a:t>COMMANDER</a:t>
            </a:r>
            <a:r>
              <a:rPr lang="en-US" altLang="en-US" sz="2400" b="1">
                <a:latin typeface="Times New Roman" panose="02020603050405020304" pitchFamily="18" charset="0"/>
              </a:rPr>
              <a:t>’</a:t>
            </a:r>
            <a:r>
              <a:rPr lang="en-US" altLang="bg-BG" sz="2400" b="1">
                <a:latin typeface="Times New Roman" panose="02020603050405020304" pitchFamily="18" charset="0"/>
              </a:rPr>
              <a:t>S INTEND</a:t>
            </a:r>
            <a:endParaRPr lang="bg-BG" altLang="bg-BG" sz="2400" b="1">
              <a:latin typeface="Times New Roman" panose="02020603050405020304" pitchFamily="18" charset="0"/>
            </a:endParaRPr>
          </a:p>
          <a:p>
            <a:pPr algn="ctr"/>
            <a:endParaRPr lang="bg-BG" altLang="bg-BG" sz="2400" b="1">
              <a:latin typeface="Times New Roman" panose="02020603050405020304" pitchFamily="18" charset="0"/>
            </a:endParaRPr>
          </a:p>
        </p:txBody>
      </p:sp>
      <p:sp>
        <p:nvSpPr>
          <p:cNvPr id="43014" name="Rectangle 3"/>
          <p:cNvSpPr txBox="1">
            <a:spLocks noChangeArrowheads="1"/>
          </p:cNvSpPr>
          <p:nvPr/>
        </p:nvSpPr>
        <p:spPr bwMode="auto">
          <a:xfrm>
            <a:off x="457200" y="16002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bg-BG" sz="2400" b="1">
                <a:solidFill>
                  <a:srgbClr val="FF3300"/>
                </a:solidFill>
                <a:latin typeface="Times New Roman" panose="02020603050405020304" pitchFamily="18" charset="0"/>
                <a:cs typeface="Times New Roman" panose="02020603050405020304" pitchFamily="18" charset="0"/>
              </a:rPr>
              <a:t>Land Forces Command</a:t>
            </a:r>
            <a:r>
              <a:rPr lang="en-US" altLang="bg-BG" sz="2400" b="1">
                <a:latin typeface="Times New Roman" panose="02020603050405020304" pitchFamily="18" charset="0"/>
                <a:cs typeface="Times New Roman" panose="02020603050405020304" pitchFamily="18" charset="0"/>
              </a:rPr>
              <a:t> and Multinational Battalion HQ will conduct this training exercise with four phases:</a:t>
            </a:r>
          </a:p>
          <a:p>
            <a:pPr eaLnBrk="1" hangingPunct="1"/>
            <a:r>
              <a:rPr lang="en-US" altLang="bg-BG" sz="2400">
                <a:latin typeface="Times New Roman" panose="02020603050405020304" pitchFamily="18" charset="0"/>
                <a:cs typeface="Times New Roman" panose="02020603050405020304" pitchFamily="18" charset="0"/>
              </a:rPr>
              <a:t>	</a:t>
            </a:r>
            <a:r>
              <a:rPr lang="en-US" altLang="bg-BG" sz="2400" b="1">
                <a:latin typeface="Times New Roman" panose="02020603050405020304" pitchFamily="18" charset="0"/>
                <a:cs typeface="Times New Roman" panose="02020603050405020304" pitchFamily="18" charset="0"/>
              </a:rPr>
              <a:t>1.</a:t>
            </a:r>
            <a:r>
              <a:rPr lang="en-US" altLang="bg-BG" sz="2400">
                <a:latin typeface="Times New Roman" panose="02020603050405020304" pitchFamily="18" charset="0"/>
                <a:cs typeface="Times New Roman" panose="02020603050405020304" pitchFamily="18" charset="0"/>
              </a:rPr>
              <a:t> </a:t>
            </a:r>
            <a:r>
              <a:rPr lang="en-US" altLang="bg-BG" sz="2400" b="1">
                <a:latin typeface="Times New Roman" panose="02020603050405020304" pitchFamily="18" charset="0"/>
                <a:cs typeface="Times New Roman" panose="02020603050405020304" pitchFamily="18" charset="0"/>
              </a:rPr>
              <a:t>PHASE I</a:t>
            </a:r>
          </a:p>
          <a:p>
            <a:pPr eaLnBrk="1" hangingPunct="1"/>
            <a:r>
              <a:rPr lang="en-US" altLang="bg-BG" sz="2400">
                <a:latin typeface="Times New Roman" panose="02020603050405020304" pitchFamily="18" charset="0"/>
                <a:cs typeface="Times New Roman" panose="02020603050405020304" pitchFamily="18" charset="0"/>
              </a:rPr>
              <a:t>Preparation phase / National training </a:t>
            </a:r>
            <a:r>
              <a:rPr lang="en-US" altLang="bg-BG" sz="2400" b="1">
                <a:latin typeface="Times New Roman" panose="02020603050405020304" pitchFamily="18" charset="0"/>
                <a:cs typeface="Times New Roman" panose="02020603050405020304" pitchFamily="18" charset="0"/>
              </a:rPr>
              <a:t>(14 </a:t>
            </a:r>
            <a:r>
              <a:rPr lang="bg-BG" altLang="bg-BG" sz="2400" b="1">
                <a:latin typeface="Times New Roman" panose="02020603050405020304" pitchFamily="18" charset="0"/>
                <a:cs typeface="Times New Roman" panose="02020603050405020304" pitchFamily="18" charset="0"/>
              </a:rPr>
              <a:t>S</a:t>
            </a:r>
            <a:r>
              <a:rPr lang="en-US" altLang="bg-BG" sz="2400" b="1">
                <a:latin typeface="Times New Roman" panose="02020603050405020304" pitchFamily="18" charset="0"/>
                <a:cs typeface="Times New Roman" panose="02020603050405020304" pitchFamily="18" charset="0"/>
              </a:rPr>
              <a:t>EP 20 </a:t>
            </a:r>
            <a:r>
              <a:rPr lang="mr-IN" altLang="bg-BG" sz="2400" b="1">
                <a:latin typeface="Times New Roman" panose="02020603050405020304" pitchFamily="18" charset="0"/>
                <a:cs typeface="Times New Roman" panose="02020603050405020304" pitchFamily="18" charset="0"/>
              </a:rPr>
              <a:t>–</a:t>
            </a:r>
            <a:r>
              <a:rPr lang="en-US" altLang="bg-BG" sz="2400" b="1">
                <a:latin typeface="Times New Roman" panose="02020603050405020304" pitchFamily="18" charset="0"/>
                <a:cs typeface="Times New Roman" panose="02020603050405020304" pitchFamily="18" charset="0"/>
              </a:rPr>
              <a:t> 20 FEB </a:t>
            </a:r>
            <a:r>
              <a:rPr lang="bg-BG" altLang="bg-BG" sz="2400" b="1">
                <a:latin typeface="Times New Roman" panose="02020603050405020304" pitchFamily="18" charset="0"/>
                <a:cs typeface="Times New Roman" panose="02020603050405020304" pitchFamily="18" charset="0"/>
              </a:rPr>
              <a:t>2</a:t>
            </a:r>
            <a:r>
              <a:rPr lang="en-US" altLang="bg-BG" sz="2400" b="1">
                <a:latin typeface="Times New Roman" panose="02020603050405020304" pitchFamily="18" charset="0"/>
                <a:cs typeface="Times New Roman" panose="02020603050405020304" pitchFamily="18" charset="0"/>
              </a:rPr>
              <a:t>1),</a:t>
            </a:r>
            <a:r>
              <a:rPr lang="en-US" altLang="bg-BG" sz="2400">
                <a:latin typeface="Times New Roman" panose="02020603050405020304" pitchFamily="18" charset="0"/>
                <a:cs typeface="Times New Roman" panose="02020603050405020304" pitchFamily="18" charset="0"/>
              </a:rPr>
              <a:t> </a:t>
            </a:r>
          </a:p>
          <a:p>
            <a:pPr eaLnBrk="1" hangingPunct="1"/>
            <a:endParaRPr lang="en-US" altLang="bg-BG" sz="1000">
              <a:latin typeface="Times New Roman" panose="02020603050405020304" pitchFamily="18" charset="0"/>
              <a:cs typeface="Times New Roman" panose="02020603050405020304" pitchFamily="18" charset="0"/>
            </a:endParaRPr>
          </a:p>
          <a:p>
            <a:pPr eaLnBrk="1" hangingPunct="1"/>
            <a:r>
              <a:rPr lang="en-US" altLang="bg-BG" sz="2400">
                <a:latin typeface="Times New Roman" panose="02020603050405020304" pitchFamily="18" charset="0"/>
                <a:cs typeface="Times New Roman" panose="02020603050405020304" pitchFamily="18" charset="0"/>
              </a:rPr>
              <a:t>	</a:t>
            </a:r>
            <a:r>
              <a:rPr lang="en-US" altLang="bg-BG" sz="2400" b="1">
                <a:latin typeface="Times New Roman" panose="02020603050405020304" pitchFamily="18" charset="0"/>
                <a:cs typeface="Times New Roman" panose="02020603050405020304" pitchFamily="18" charset="0"/>
              </a:rPr>
              <a:t>2. PHASE II</a:t>
            </a:r>
          </a:p>
          <a:p>
            <a:pPr eaLnBrk="1" hangingPunct="1"/>
            <a:r>
              <a:rPr lang="en-US" altLang="bg-BG" sz="2400">
                <a:latin typeface="Times New Roman" panose="02020603050405020304" pitchFamily="18" charset="0"/>
                <a:cs typeface="Times New Roman" panose="02020603050405020304" pitchFamily="18" charset="0"/>
              </a:rPr>
              <a:t>Joint Training / STX </a:t>
            </a:r>
            <a:r>
              <a:rPr lang="en-US" altLang="bg-BG" sz="2400" b="1">
                <a:latin typeface="Times New Roman" panose="02020603050405020304" pitchFamily="18" charset="0"/>
                <a:cs typeface="Times New Roman" panose="02020603050405020304" pitchFamily="18" charset="0"/>
              </a:rPr>
              <a:t>(15 </a:t>
            </a:r>
            <a:r>
              <a:rPr lang="mr-IN" altLang="bg-BG" sz="2400" b="1">
                <a:latin typeface="Times New Roman" panose="02020603050405020304" pitchFamily="18" charset="0"/>
                <a:cs typeface="Times New Roman" panose="02020603050405020304" pitchFamily="18" charset="0"/>
              </a:rPr>
              <a:t>–</a:t>
            </a:r>
            <a:r>
              <a:rPr lang="en-US" altLang="bg-BG" sz="2400" b="1">
                <a:latin typeface="Times New Roman" panose="02020603050405020304" pitchFamily="18" charset="0"/>
                <a:cs typeface="Times New Roman" panose="02020603050405020304" pitchFamily="18" charset="0"/>
              </a:rPr>
              <a:t> 20 MAR </a:t>
            </a:r>
            <a:r>
              <a:rPr lang="bg-BG" altLang="bg-BG" sz="2400" b="1">
                <a:latin typeface="Times New Roman" panose="02020603050405020304" pitchFamily="18" charset="0"/>
                <a:cs typeface="Times New Roman" panose="02020603050405020304" pitchFamily="18" charset="0"/>
              </a:rPr>
              <a:t>2</a:t>
            </a:r>
            <a:r>
              <a:rPr lang="en-US" altLang="bg-BG" sz="2400" b="1">
                <a:latin typeface="Times New Roman" panose="02020603050405020304" pitchFamily="18" charset="0"/>
                <a:cs typeface="Times New Roman" panose="02020603050405020304" pitchFamily="18" charset="0"/>
              </a:rPr>
              <a:t>1),</a:t>
            </a:r>
          </a:p>
          <a:p>
            <a:pPr eaLnBrk="1" hangingPunct="1"/>
            <a:endParaRPr lang="en-US" altLang="bg-BG" sz="1000" b="1">
              <a:latin typeface="Times New Roman" panose="02020603050405020304" pitchFamily="18" charset="0"/>
              <a:cs typeface="Times New Roman" panose="02020603050405020304" pitchFamily="18" charset="0"/>
            </a:endParaRPr>
          </a:p>
          <a:p>
            <a:pPr eaLnBrk="1" hangingPunct="1"/>
            <a:r>
              <a:rPr lang="en-US" altLang="bg-BG" sz="2400" b="1">
                <a:latin typeface="Times New Roman" panose="02020603050405020304" pitchFamily="18" charset="0"/>
                <a:cs typeface="Times New Roman" panose="02020603050405020304" pitchFamily="18" charset="0"/>
              </a:rPr>
              <a:t>	3. PHASE III</a:t>
            </a:r>
          </a:p>
          <a:p>
            <a:pPr eaLnBrk="1" hangingPunct="1"/>
            <a:r>
              <a:rPr lang="en-US" altLang="bg-BG" sz="2400">
                <a:latin typeface="Times New Roman" panose="02020603050405020304" pitchFamily="18" charset="0"/>
                <a:cs typeface="Arial" panose="020B0604020202020204" pitchFamily="34" charset="0"/>
              </a:rPr>
              <a:t>Execution phase/ FTX  </a:t>
            </a:r>
            <a:r>
              <a:rPr lang="en-US" altLang="bg-BG" sz="2400" b="1">
                <a:latin typeface="Times New Roman" panose="02020603050405020304" pitchFamily="18" charset="0"/>
                <a:cs typeface="Arial" panose="020B0604020202020204" pitchFamily="34" charset="0"/>
              </a:rPr>
              <a:t>(</a:t>
            </a:r>
            <a:r>
              <a:rPr lang="bg-BG" altLang="bg-BG" sz="2400" b="1">
                <a:latin typeface="Times New Roman" panose="02020603050405020304" pitchFamily="18" charset="0"/>
                <a:cs typeface="Arial" panose="020B0604020202020204" pitchFamily="34" charset="0"/>
              </a:rPr>
              <a:t>23</a:t>
            </a:r>
            <a:r>
              <a:rPr lang="en-US" altLang="bg-BG" sz="2400" b="1">
                <a:latin typeface="Times New Roman" panose="02020603050405020304" pitchFamily="18" charset="0"/>
                <a:cs typeface="Arial" panose="020B0604020202020204" pitchFamily="34" charset="0"/>
              </a:rPr>
              <a:t> </a:t>
            </a:r>
            <a:r>
              <a:rPr lang="mr-IN" altLang="bg-BG" sz="2400" b="1">
                <a:latin typeface="Times New Roman" panose="02020603050405020304" pitchFamily="18" charset="0"/>
                <a:cs typeface="Arial" panose="020B0604020202020204" pitchFamily="34" charset="0"/>
              </a:rPr>
              <a:t>–</a:t>
            </a:r>
            <a:r>
              <a:rPr lang="en-US" altLang="bg-BG" sz="2400" b="1">
                <a:latin typeface="Times New Roman" panose="02020603050405020304" pitchFamily="18" charset="0"/>
                <a:cs typeface="Arial" panose="020B0604020202020204" pitchFamily="34" charset="0"/>
              </a:rPr>
              <a:t> 2</a:t>
            </a:r>
            <a:r>
              <a:rPr lang="bg-BG" altLang="bg-BG" sz="2400" b="1">
                <a:latin typeface="Times New Roman" panose="02020603050405020304" pitchFamily="18" charset="0"/>
                <a:cs typeface="Arial" panose="020B0604020202020204" pitchFamily="34" charset="0"/>
              </a:rPr>
              <a:t>5</a:t>
            </a:r>
            <a:r>
              <a:rPr lang="en-US" altLang="bg-BG" sz="2400" b="1">
                <a:latin typeface="Times New Roman" panose="02020603050405020304" pitchFamily="18" charset="0"/>
                <a:cs typeface="Arial" panose="020B0604020202020204" pitchFamily="34" charset="0"/>
              </a:rPr>
              <a:t> </a:t>
            </a:r>
            <a:r>
              <a:rPr lang="bg-BG" altLang="bg-BG" sz="2400" b="1">
                <a:latin typeface="Times New Roman" panose="02020603050405020304" pitchFamily="18" charset="0"/>
                <a:cs typeface="Arial" panose="020B0604020202020204" pitchFamily="34" charset="0"/>
              </a:rPr>
              <a:t>M</a:t>
            </a:r>
            <a:r>
              <a:rPr lang="en-US" altLang="bg-BG" sz="2400" b="1">
                <a:latin typeface="Times New Roman" panose="02020603050405020304" pitchFamily="18" charset="0"/>
                <a:cs typeface="Arial" panose="020B0604020202020204" pitchFamily="34" charset="0"/>
              </a:rPr>
              <a:t>AR </a:t>
            </a:r>
            <a:r>
              <a:rPr lang="bg-BG" altLang="bg-BG" sz="2400" b="1">
                <a:latin typeface="Times New Roman" panose="02020603050405020304" pitchFamily="18" charset="0"/>
                <a:cs typeface="Arial" panose="020B0604020202020204" pitchFamily="34" charset="0"/>
              </a:rPr>
              <a:t>2</a:t>
            </a:r>
            <a:r>
              <a:rPr lang="en-US" altLang="bg-BG" sz="2400" b="1">
                <a:latin typeface="Times New Roman" panose="02020603050405020304" pitchFamily="18" charset="0"/>
                <a:cs typeface="Arial" panose="020B0604020202020204" pitchFamily="34" charset="0"/>
              </a:rPr>
              <a:t>1)</a:t>
            </a:r>
          </a:p>
          <a:p>
            <a:pPr eaLnBrk="1" hangingPunct="1"/>
            <a:endParaRPr lang="en-US" altLang="bg-BG" sz="1000" b="1">
              <a:latin typeface="Times New Roman" panose="02020603050405020304" pitchFamily="18" charset="0"/>
              <a:cs typeface="Arial" panose="020B0604020202020204" pitchFamily="34" charset="0"/>
            </a:endParaRPr>
          </a:p>
          <a:p>
            <a:pPr eaLnBrk="1" hangingPunct="1"/>
            <a:r>
              <a:rPr lang="en-US" altLang="bg-BG" sz="2400" b="1">
                <a:latin typeface="Times New Roman" panose="02020603050405020304" pitchFamily="18" charset="0"/>
                <a:cs typeface="Times New Roman" panose="02020603050405020304" pitchFamily="18" charset="0"/>
              </a:rPr>
              <a:t>	4. PHASE IV</a:t>
            </a:r>
          </a:p>
          <a:p>
            <a:pPr eaLnBrk="1" hangingPunct="1"/>
            <a:r>
              <a:rPr lang="en-US" altLang="bg-BG" sz="2400">
                <a:latin typeface="Times New Roman" panose="02020603050405020304" pitchFamily="18" charset="0"/>
                <a:cs typeface="Arial" panose="020B0604020202020204" pitchFamily="34" charset="0"/>
              </a:rPr>
              <a:t>Redeployment </a:t>
            </a:r>
            <a:endParaRPr lang="en-US" altLang="bg-BG" sz="2400" b="1">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Контейнер за долния колонтитул 4"/>
          <p:cNvSpPr>
            <a:spLocks noGrp="1"/>
          </p:cNvSpPr>
          <p:nvPr>
            <p:ph type="ftr" sz="quarter" idx="11"/>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bg-BG" altLang="de-DE" smtClean="0"/>
              <a:t>UNCLASSIFIED</a:t>
            </a:r>
          </a:p>
        </p:txBody>
      </p:sp>
      <p:sp>
        <p:nvSpPr>
          <p:cNvPr id="44035" name="Контейнер за номер на слайда 5"/>
          <p:cNvSpPr>
            <a:spLocks noGrp="1"/>
          </p:cNvSpPr>
          <p:nvPr>
            <p:ph type="sldNum" sz="quarter" idx="12"/>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774E60A-B6C2-4F82-A798-404AA17D3047}" type="slidenum">
              <a:rPr lang="bg-BG" altLang="bg-BG" smtClean="0"/>
              <a:pPr/>
              <a:t>17</a:t>
            </a:fld>
            <a:endParaRPr lang="bg-BG" altLang="bg-BG" smtClean="0"/>
          </a:p>
        </p:txBody>
      </p:sp>
      <p:sp>
        <p:nvSpPr>
          <p:cNvPr id="44036" name="AutoShape 4"/>
          <p:cNvSpPr>
            <a:spLocks noChangeArrowheads="1"/>
          </p:cNvSpPr>
          <p:nvPr/>
        </p:nvSpPr>
        <p:spPr bwMode="gray">
          <a:xfrm>
            <a:off x="1905000" y="762000"/>
            <a:ext cx="5472113" cy="360363"/>
          </a:xfrm>
          <a:prstGeom prst="roundRect">
            <a:avLst>
              <a:gd name="adj" fmla="val 50000"/>
            </a:avLst>
          </a:pr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endParaRPr lang="bg-BG" altLang="bg-BG" sz="2000" b="1">
              <a:latin typeface="Times New Roman" panose="02020603050405020304" pitchFamily="18" charset="0"/>
              <a:cs typeface="Times New Roman" panose="02020603050405020304" pitchFamily="18" charset="0"/>
            </a:endParaRPr>
          </a:p>
        </p:txBody>
      </p:sp>
      <p:sp>
        <p:nvSpPr>
          <p:cNvPr id="44037" name="Rectangle 2"/>
          <p:cNvSpPr>
            <a:spLocks noChangeArrowheads="1"/>
          </p:cNvSpPr>
          <p:nvPr/>
        </p:nvSpPr>
        <p:spPr bwMode="auto">
          <a:xfrm>
            <a:off x="3033713" y="685800"/>
            <a:ext cx="32480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bg-BG" sz="2400" b="1">
                <a:latin typeface="Times New Roman" panose="02020603050405020304" pitchFamily="18" charset="0"/>
                <a:cs typeface="Arial" panose="020B0604020202020204" pitchFamily="34" charset="0"/>
              </a:rPr>
              <a:t>PLANING TIMELINE </a:t>
            </a:r>
            <a:endParaRPr lang="bg-BG" altLang="bg-BG" sz="2400" b="1">
              <a:latin typeface="Times New Roman" panose="02020603050405020304" pitchFamily="18" charset="0"/>
              <a:cs typeface="Arial" panose="020B0604020202020204" pitchFamily="34" charset="0"/>
            </a:endParaRPr>
          </a:p>
          <a:p>
            <a:pPr algn="ctr"/>
            <a:endParaRPr lang="bg-BG" altLang="bg-BG" sz="2400" b="1">
              <a:latin typeface="Times New Roman" panose="02020603050405020304" pitchFamily="18" charset="0"/>
            </a:endParaRPr>
          </a:p>
        </p:txBody>
      </p:sp>
      <p:cxnSp>
        <p:nvCxnSpPr>
          <p:cNvPr id="42" name="Straight Arrow Connector 3"/>
          <p:cNvCxnSpPr/>
          <p:nvPr/>
        </p:nvCxnSpPr>
        <p:spPr>
          <a:xfrm flipV="1">
            <a:off x="549275" y="1309688"/>
            <a:ext cx="8191500" cy="5102225"/>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4039" name="Group 28"/>
          <p:cNvGrpSpPr>
            <a:grpSpLocks/>
          </p:cNvGrpSpPr>
          <p:nvPr/>
        </p:nvGrpSpPr>
        <p:grpSpPr bwMode="auto">
          <a:xfrm>
            <a:off x="5557838" y="2741613"/>
            <a:ext cx="2881312" cy="273050"/>
            <a:chOff x="617888" y="5611665"/>
            <a:chExt cx="1634951" cy="280029"/>
          </a:xfrm>
        </p:grpSpPr>
        <p:sp>
          <p:nvSpPr>
            <p:cNvPr id="44068" name="Rectangle 15"/>
            <p:cNvSpPr>
              <a:spLocks noChangeArrowheads="1"/>
            </p:cNvSpPr>
            <p:nvPr/>
          </p:nvSpPr>
          <p:spPr bwMode="auto">
            <a:xfrm>
              <a:off x="1270067" y="5636086"/>
              <a:ext cx="982772" cy="25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718" rIns="25718"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ts val="1238"/>
                </a:lnSpc>
                <a:spcBef>
                  <a:spcPts val="175"/>
                </a:spcBef>
              </a:pPr>
              <a:r>
                <a:rPr lang="bg-BG" altLang="bg-BG" sz="1100" b="1">
                  <a:solidFill>
                    <a:srgbClr val="000000"/>
                  </a:solidFill>
                  <a:latin typeface=" Arial" charset="0"/>
                </a:rPr>
                <a:t> </a:t>
              </a:r>
              <a:r>
                <a:rPr lang="en-US" altLang="bg-BG" sz="1100" b="1">
                  <a:solidFill>
                    <a:srgbClr val="FF6600"/>
                  </a:solidFill>
                  <a:latin typeface=" Arial" charset="0"/>
                </a:rPr>
                <a:t>– CULTURAL DAY</a:t>
              </a:r>
            </a:p>
          </p:txBody>
        </p:sp>
        <p:sp>
          <p:nvSpPr>
            <p:cNvPr id="65" name="Oval 30"/>
            <p:cNvSpPr/>
            <p:nvPr/>
          </p:nvSpPr>
          <p:spPr>
            <a:xfrm>
              <a:off x="617888" y="5611665"/>
              <a:ext cx="619750" cy="276773"/>
            </a:xfrm>
            <a:prstGeom prst="ellipse">
              <a:avLst/>
            </a:prstGeom>
            <a:solidFill>
              <a:srgbClr val="FF66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00" b="1">
                  <a:solidFill>
                    <a:srgbClr val="000000"/>
                  </a:solidFill>
                  <a:latin typeface=" Arial" charset="0"/>
                  <a:ea typeface="ＭＳ Ｐゴシック" charset="0"/>
                  <a:cs typeface="ＭＳ Ｐゴシック" charset="0"/>
                </a:rPr>
                <a:t>21 MAR</a:t>
              </a:r>
              <a:endParaRPr lang="en-US" sz="1000">
                <a:solidFill>
                  <a:srgbClr val="FFFFFF"/>
                </a:solidFill>
                <a:latin typeface=" Arial" charset="0"/>
                <a:ea typeface="ＭＳ Ｐゴシック" charset="0"/>
                <a:cs typeface="ＭＳ Ｐゴシック" charset="0"/>
              </a:endParaRPr>
            </a:p>
          </p:txBody>
        </p:sp>
      </p:grpSp>
      <p:grpSp>
        <p:nvGrpSpPr>
          <p:cNvPr id="44040" name="Групиране 1"/>
          <p:cNvGrpSpPr>
            <a:grpSpLocks/>
          </p:cNvGrpSpPr>
          <p:nvPr/>
        </p:nvGrpSpPr>
        <p:grpSpPr bwMode="auto">
          <a:xfrm>
            <a:off x="2286000" y="3573463"/>
            <a:ext cx="3340100" cy="277812"/>
            <a:chOff x="-280885" y="4167882"/>
            <a:chExt cx="3340717" cy="278013"/>
          </a:xfrm>
        </p:grpSpPr>
        <p:grpSp>
          <p:nvGrpSpPr>
            <p:cNvPr id="44064" name="Group 35"/>
            <p:cNvGrpSpPr>
              <a:grpSpLocks/>
            </p:cNvGrpSpPr>
            <p:nvPr/>
          </p:nvGrpSpPr>
          <p:grpSpPr bwMode="auto">
            <a:xfrm>
              <a:off x="-280885" y="4167882"/>
              <a:ext cx="3340717" cy="278013"/>
              <a:chOff x="-1231979" y="5637231"/>
              <a:chExt cx="2436294" cy="224771"/>
            </a:xfrm>
          </p:grpSpPr>
          <p:sp>
            <p:nvSpPr>
              <p:cNvPr id="44066" name="Rectangle 15"/>
              <p:cNvSpPr>
                <a:spLocks noChangeArrowheads="1"/>
              </p:cNvSpPr>
              <p:nvPr/>
            </p:nvSpPr>
            <p:spPr bwMode="auto">
              <a:xfrm>
                <a:off x="-1231979" y="5645515"/>
                <a:ext cx="1823244" cy="19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718" rIns="25718"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lnSpc>
                    <a:spcPts val="1238"/>
                  </a:lnSpc>
                  <a:spcBef>
                    <a:spcPts val="175"/>
                  </a:spcBef>
                </a:pPr>
                <a:r>
                  <a:rPr lang="en-US" altLang="bg-BG" sz="1100" b="1">
                    <a:solidFill>
                      <a:srgbClr val="000000"/>
                    </a:solidFill>
                    <a:latin typeface=" Arial" charset="0"/>
                  </a:rPr>
                  <a:t>                       </a:t>
                </a:r>
                <a:r>
                  <a:rPr lang="en-US" altLang="bg-BG" sz="1100" b="1">
                    <a:solidFill>
                      <a:srgbClr val="006600"/>
                    </a:solidFill>
                    <a:latin typeface=" Arial" charset="0"/>
                  </a:rPr>
                  <a:t>DEPLOYMENT ---</a:t>
                </a:r>
              </a:p>
            </p:txBody>
          </p:sp>
          <p:sp>
            <p:nvSpPr>
              <p:cNvPr id="70" name="Oval 16"/>
              <p:cNvSpPr/>
              <p:nvPr/>
            </p:nvSpPr>
            <p:spPr>
              <a:xfrm>
                <a:off x="618400" y="5637231"/>
                <a:ext cx="585915" cy="224771"/>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dirty="0">
                  <a:solidFill>
                    <a:prstClr val="white"/>
                  </a:solidFill>
                </a:endParaRPr>
              </a:p>
            </p:txBody>
          </p:sp>
        </p:grpSp>
        <p:sp>
          <p:nvSpPr>
            <p:cNvPr id="44065" name="Rectangle 15"/>
            <p:cNvSpPr>
              <a:spLocks noChangeArrowheads="1"/>
            </p:cNvSpPr>
            <p:nvPr/>
          </p:nvSpPr>
          <p:spPr bwMode="auto">
            <a:xfrm>
              <a:off x="2232592" y="4177414"/>
              <a:ext cx="827240" cy="24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718" rIns="25718"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lnSpc>
                  <a:spcPts val="1238"/>
                </a:lnSpc>
                <a:spcBef>
                  <a:spcPts val="175"/>
                </a:spcBef>
              </a:pPr>
              <a:r>
                <a:rPr lang="en-US" altLang="bg-BG" sz="1000" b="1">
                  <a:solidFill>
                    <a:srgbClr val="000000"/>
                  </a:solidFill>
                  <a:latin typeface=" Arial" charset="0"/>
                </a:rPr>
                <a:t>12-13 MAR </a:t>
              </a:r>
            </a:p>
          </p:txBody>
        </p:sp>
      </p:grpSp>
      <p:grpSp>
        <p:nvGrpSpPr>
          <p:cNvPr id="44041" name="Групиране 3"/>
          <p:cNvGrpSpPr>
            <a:grpSpLocks/>
          </p:cNvGrpSpPr>
          <p:nvPr/>
        </p:nvGrpSpPr>
        <p:grpSpPr bwMode="auto">
          <a:xfrm>
            <a:off x="5092700" y="3124200"/>
            <a:ext cx="2774950" cy="246063"/>
            <a:chOff x="2234552" y="3245147"/>
            <a:chExt cx="2773977" cy="246399"/>
          </a:xfrm>
        </p:grpSpPr>
        <p:sp>
          <p:nvSpPr>
            <p:cNvPr id="44062" name="Rectangle 15"/>
            <p:cNvSpPr>
              <a:spLocks noChangeArrowheads="1"/>
            </p:cNvSpPr>
            <p:nvPr/>
          </p:nvSpPr>
          <p:spPr bwMode="auto">
            <a:xfrm>
              <a:off x="2628178" y="3245147"/>
              <a:ext cx="2380351" cy="246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718" rIns="25718"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lnSpc>
                  <a:spcPts val="1238"/>
                </a:lnSpc>
                <a:spcBef>
                  <a:spcPts val="175"/>
                </a:spcBef>
              </a:pPr>
              <a:r>
                <a:rPr lang="bg-BG" altLang="bg-BG" sz="1100" b="1">
                  <a:solidFill>
                    <a:srgbClr val="000000"/>
                  </a:solidFill>
                  <a:latin typeface=" Arial" charset="0"/>
                </a:rPr>
                <a:t>  </a:t>
              </a:r>
              <a:r>
                <a:rPr lang="en-US" altLang="bg-BG" sz="1100" b="1">
                  <a:solidFill>
                    <a:srgbClr val="0000FF"/>
                  </a:solidFill>
                  <a:latin typeface=" Arial" charset="0"/>
                </a:rPr>
                <a:t>– STX LINE</a:t>
              </a:r>
            </a:p>
          </p:txBody>
        </p:sp>
        <p:sp>
          <p:nvSpPr>
            <p:cNvPr id="73" name="Закръглен правоъгълник 2"/>
            <p:cNvSpPr>
              <a:spLocks noChangeArrowheads="1"/>
            </p:cNvSpPr>
            <p:nvPr/>
          </p:nvSpPr>
          <p:spPr bwMode="auto">
            <a:xfrm>
              <a:off x="2234552" y="3254685"/>
              <a:ext cx="1006122" cy="192350"/>
            </a:xfrm>
            <a:prstGeom prst="roundRect">
              <a:avLst>
                <a:gd name="adj" fmla="val 16667"/>
              </a:avLst>
            </a:prstGeom>
            <a:solidFill>
              <a:srgbClr val="0000FF"/>
            </a:solidFill>
            <a:ln w="9525">
              <a:solidFill>
                <a:schemeClr val="tx1"/>
              </a:solidFill>
              <a:round/>
              <a:headEnd/>
              <a:tailEnd/>
            </a:ln>
            <a:effectLst>
              <a:outerShdw blurRad="40000" dist="23000" dir="5400000" rotWithShape="0">
                <a:srgbClr val="808080">
                  <a:alpha val="34998"/>
                </a:srgbClr>
              </a:outerShdw>
            </a:effec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altLang="bg-BG" sz="1000" b="1" smtClean="0">
                  <a:solidFill>
                    <a:srgbClr val="FFFFFF"/>
                  </a:solidFill>
                  <a:latin typeface=" Arial" charset="0"/>
                  <a:cs typeface="Arial" panose="020B0604020202020204" pitchFamily="34" charset="0"/>
                </a:rPr>
                <a:t>15</a:t>
              </a:r>
              <a:r>
                <a:rPr lang="bg-BG" altLang="bg-BG" sz="1000" b="1" smtClean="0">
                  <a:solidFill>
                    <a:srgbClr val="FFFFFF"/>
                  </a:solidFill>
                  <a:latin typeface=" Arial" charset="0"/>
                  <a:cs typeface="Arial" panose="020B0604020202020204" pitchFamily="34" charset="0"/>
                </a:rPr>
                <a:t> – </a:t>
              </a:r>
              <a:r>
                <a:rPr lang="en-US" altLang="bg-BG" sz="1000" b="1" smtClean="0">
                  <a:solidFill>
                    <a:srgbClr val="FFFFFF"/>
                  </a:solidFill>
                  <a:latin typeface=" Arial" charset="0"/>
                  <a:cs typeface="Arial" panose="020B0604020202020204" pitchFamily="34" charset="0"/>
                </a:rPr>
                <a:t>20 MAR</a:t>
              </a:r>
              <a:endParaRPr lang="bg-BG" altLang="bg-BG" sz="1000" b="1" smtClean="0">
                <a:solidFill>
                  <a:srgbClr val="FFFFFF"/>
                </a:solidFill>
                <a:latin typeface=" Arial" charset="0"/>
                <a:cs typeface="Arial" panose="020B0604020202020204" pitchFamily="34" charset="0"/>
              </a:endParaRPr>
            </a:p>
          </p:txBody>
        </p:sp>
      </p:grpSp>
      <p:grpSp>
        <p:nvGrpSpPr>
          <p:cNvPr id="44042" name="Групиране 7"/>
          <p:cNvGrpSpPr>
            <a:grpSpLocks/>
          </p:cNvGrpSpPr>
          <p:nvPr/>
        </p:nvGrpSpPr>
        <p:grpSpPr bwMode="auto">
          <a:xfrm>
            <a:off x="3700463" y="4065588"/>
            <a:ext cx="4360862" cy="276225"/>
            <a:chOff x="2212182" y="4269549"/>
            <a:chExt cx="4361391" cy="277709"/>
          </a:xfrm>
        </p:grpSpPr>
        <p:sp>
          <p:nvSpPr>
            <p:cNvPr id="44060" name="Rectangle 15"/>
            <p:cNvSpPr>
              <a:spLocks noChangeArrowheads="1"/>
            </p:cNvSpPr>
            <p:nvPr/>
          </p:nvSpPr>
          <p:spPr bwMode="auto">
            <a:xfrm>
              <a:off x="3415653" y="4296681"/>
              <a:ext cx="3157920" cy="250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718" rIns="25718"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ts val="1238"/>
                </a:lnSpc>
                <a:spcBef>
                  <a:spcPts val="175"/>
                </a:spcBef>
              </a:pPr>
              <a:r>
                <a:rPr lang="bg-BG" altLang="bg-BG" sz="1100" b="1">
                  <a:solidFill>
                    <a:srgbClr val="000000"/>
                  </a:solidFill>
                  <a:latin typeface=" Arial" charset="0"/>
                </a:rPr>
                <a:t>  </a:t>
              </a:r>
              <a:r>
                <a:rPr lang="en-US" altLang="bg-BG" sz="1100" b="1">
                  <a:solidFill>
                    <a:srgbClr val="000000"/>
                  </a:solidFill>
                  <a:latin typeface=" Arial" charset="0"/>
                </a:rPr>
                <a:t>– PLANNIG</a:t>
              </a:r>
            </a:p>
          </p:txBody>
        </p:sp>
        <p:sp>
          <p:nvSpPr>
            <p:cNvPr id="76" name="Блоксхема: алтернативен процес 5"/>
            <p:cNvSpPr>
              <a:spLocks noChangeArrowheads="1"/>
            </p:cNvSpPr>
            <p:nvPr/>
          </p:nvSpPr>
          <p:spPr bwMode="auto">
            <a:xfrm>
              <a:off x="2212182" y="4269549"/>
              <a:ext cx="1132024" cy="274517"/>
            </a:xfrm>
            <a:prstGeom prst="flowChartAlternateProcess">
              <a:avLst/>
            </a:prstGeom>
            <a:solidFill>
              <a:srgbClr val="FFFF00"/>
            </a:solidFill>
            <a:ln w="9525">
              <a:solidFill>
                <a:schemeClr val="tx1"/>
              </a:solidFill>
              <a:miter lim="800000"/>
              <a:headEnd/>
              <a:tailEnd/>
            </a:ln>
            <a:effectLst>
              <a:outerShdw blurRad="40000" dist="23000" dir="5400000" rotWithShape="0">
                <a:srgbClr val="808080">
                  <a:alpha val="34998"/>
                </a:srgbClr>
              </a:outerShdw>
            </a:effec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altLang="bg-BG" sz="1000" b="1" smtClean="0">
                  <a:solidFill>
                    <a:srgbClr val="000000"/>
                  </a:solidFill>
                  <a:latin typeface=" Arial" charset="0"/>
                </a:rPr>
                <a:t>16 – 19 FE</a:t>
              </a:r>
              <a:r>
                <a:rPr lang="bg-BG" altLang="bg-BG" sz="1000" b="1" smtClean="0">
                  <a:solidFill>
                    <a:srgbClr val="000000"/>
                  </a:solidFill>
                  <a:latin typeface=" Arial" charset="0"/>
                </a:rPr>
                <a:t>B</a:t>
              </a:r>
              <a:r>
                <a:rPr lang="en-US" altLang="bg-BG" sz="1000" b="1" smtClean="0">
                  <a:solidFill>
                    <a:srgbClr val="000000"/>
                  </a:solidFill>
                  <a:latin typeface=" Arial" charset="0"/>
                </a:rPr>
                <a:t> 21</a:t>
              </a:r>
              <a:endParaRPr lang="bg-BG" altLang="bg-BG" sz="1000" smtClean="0">
                <a:solidFill>
                  <a:srgbClr val="FFFFFF"/>
                </a:solidFill>
                <a:latin typeface="Calibri" panose="020F0502020204030204" pitchFamily="34" charset="0"/>
              </a:endParaRPr>
            </a:p>
          </p:txBody>
        </p:sp>
      </p:grpSp>
      <p:grpSp>
        <p:nvGrpSpPr>
          <p:cNvPr id="44043" name="Групиране 11"/>
          <p:cNvGrpSpPr>
            <a:grpSpLocks/>
          </p:cNvGrpSpPr>
          <p:nvPr/>
        </p:nvGrpSpPr>
        <p:grpSpPr bwMode="auto">
          <a:xfrm>
            <a:off x="5519738" y="2001838"/>
            <a:ext cx="2505075" cy="400050"/>
            <a:chOff x="4505346" y="2145297"/>
            <a:chExt cx="2505670" cy="399003"/>
          </a:xfrm>
        </p:grpSpPr>
        <p:sp>
          <p:nvSpPr>
            <p:cNvPr id="44058" name="Rectangle 15"/>
            <p:cNvSpPr>
              <a:spLocks noChangeArrowheads="1"/>
            </p:cNvSpPr>
            <p:nvPr/>
          </p:nvSpPr>
          <p:spPr bwMode="auto">
            <a:xfrm>
              <a:off x="4505346" y="2227555"/>
              <a:ext cx="1872111" cy="245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718" rIns="25718"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lnSpc>
                  <a:spcPts val="1238"/>
                </a:lnSpc>
                <a:spcBef>
                  <a:spcPts val="175"/>
                </a:spcBef>
              </a:pPr>
              <a:r>
                <a:rPr lang="bg-BG" altLang="bg-BG" sz="1100" b="1">
                  <a:solidFill>
                    <a:srgbClr val="000000"/>
                  </a:solidFill>
                  <a:latin typeface=" Arial" charset="0"/>
                </a:rPr>
                <a:t>  </a:t>
              </a:r>
              <a:r>
                <a:rPr lang="en-US" altLang="bg-BG" sz="1100" b="1">
                  <a:solidFill>
                    <a:srgbClr val="0000FF"/>
                  </a:solidFill>
                  <a:latin typeface=" Arial" charset="0"/>
                </a:rPr>
                <a:t>FTX ---</a:t>
              </a:r>
            </a:p>
          </p:txBody>
        </p:sp>
        <p:sp>
          <p:nvSpPr>
            <p:cNvPr id="79" name="Блоксхема: перфолента 10"/>
            <p:cNvSpPr>
              <a:spLocks noChangeArrowheads="1"/>
            </p:cNvSpPr>
            <p:nvPr/>
          </p:nvSpPr>
          <p:spPr bwMode="auto">
            <a:xfrm>
              <a:off x="6010653" y="2145297"/>
              <a:ext cx="1000363" cy="399003"/>
            </a:xfrm>
            <a:prstGeom prst="flowChartPunchedTape">
              <a:avLst/>
            </a:prstGeom>
            <a:solidFill>
              <a:srgbClr val="0000FF"/>
            </a:solidFill>
            <a:ln w="9525">
              <a:solidFill>
                <a:schemeClr val="tx1"/>
              </a:solidFill>
              <a:miter lim="800000"/>
              <a:headEnd/>
              <a:tailEnd/>
            </a:ln>
            <a:effectLst>
              <a:outerShdw blurRad="40000" dist="23000" dir="5400000" rotWithShape="0">
                <a:srgbClr val="808080">
                  <a:alpha val="34998"/>
                </a:srgbClr>
              </a:outerShdw>
            </a:effectLst>
          </p:spPr>
          <p:txBody>
            <a:bodyPr anchor="ctr"/>
            <a:lstStyle/>
            <a:p>
              <a:pPr algn="ctr">
                <a:defRPr/>
              </a:pPr>
              <a:r>
                <a:rPr lang="en-US" sz="1100" b="1">
                  <a:solidFill>
                    <a:srgbClr val="FFFF00"/>
                  </a:solidFill>
                  <a:latin typeface=" Arial" charset="0"/>
                  <a:ea typeface="ＭＳ Ｐゴシック" charset="0"/>
                  <a:cs typeface="ＭＳ Ｐゴシック" charset="0"/>
                </a:rPr>
                <a:t>23</a:t>
              </a:r>
              <a:r>
                <a:rPr lang="bg-BG" sz="1100" b="1">
                  <a:solidFill>
                    <a:srgbClr val="FFFF00"/>
                  </a:solidFill>
                  <a:latin typeface=" Arial" charset="0"/>
                  <a:ea typeface="ＭＳ Ｐゴシック" charset="0"/>
                  <a:cs typeface="ＭＳ Ｐゴシック" charset="0"/>
                </a:rPr>
                <a:t> - </a:t>
              </a:r>
              <a:r>
                <a:rPr lang="en-US" sz="1100" b="1">
                  <a:solidFill>
                    <a:srgbClr val="FFFF00"/>
                  </a:solidFill>
                  <a:latin typeface=" Arial" charset="0"/>
                  <a:ea typeface="ＭＳ Ｐゴシック" charset="0"/>
                  <a:cs typeface="ＭＳ Ｐゴシック" charset="0"/>
                </a:rPr>
                <a:t>25</a:t>
              </a:r>
              <a:r>
                <a:rPr lang="bg-BG" sz="1100" b="1">
                  <a:solidFill>
                    <a:srgbClr val="FFFF00"/>
                  </a:solidFill>
                  <a:latin typeface=" Arial" charset="0"/>
                  <a:ea typeface="ＭＳ Ｐゴシック" charset="0"/>
                  <a:cs typeface="ＭＳ Ｐゴシック" charset="0"/>
                </a:rPr>
                <a:t> </a:t>
              </a:r>
              <a:r>
                <a:rPr lang="en-US" sz="1100" b="1">
                  <a:solidFill>
                    <a:srgbClr val="FFFF00"/>
                  </a:solidFill>
                  <a:latin typeface=" Arial" charset="0"/>
                  <a:ea typeface="ＭＳ Ｐゴシック" charset="0"/>
                  <a:cs typeface="ＭＳ Ｐゴシック" charset="0"/>
                </a:rPr>
                <a:t>MAR</a:t>
              </a:r>
              <a:endParaRPr lang="bg-BG" sz="1100">
                <a:solidFill>
                  <a:srgbClr val="FFFF00"/>
                </a:solidFill>
                <a:latin typeface=" Arial" charset="0"/>
                <a:ea typeface="ＭＳ Ｐゴシック" charset="0"/>
                <a:cs typeface="ＭＳ Ｐゴシック" charset="0"/>
              </a:endParaRPr>
            </a:p>
          </p:txBody>
        </p:sp>
      </p:grpSp>
      <p:grpSp>
        <p:nvGrpSpPr>
          <p:cNvPr id="44044" name="Групиране 15"/>
          <p:cNvGrpSpPr>
            <a:grpSpLocks/>
          </p:cNvGrpSpPr>
          <p:nvPr/>
        </p:nvGrpSpPr>
        <p:grpSpPr bwMode="auto">
          <a:xfrm>
            <a:off x="6115050" y="1658938"/>
            <a:ext cx="2408238" cy="295275"/>
            <a:chOff x="5134630" y="1942655"/>
            <a:chExt cx="2408631" cy="292248"/>
          </a:xfrm>
        </p:grpSpPr>
        <p:sp>
          <p:nvSpPr>
            <p:cNvPr id="81" name="Rectangle 15"/>
            <p:cNvSpPr>
              <a:spLocks noChangeArrowheads="1"/>
            </p:cNvSpPr>
            <p:nvPr/>
          </p:nvSpPr>
          <p:spPr bwMode="auto">
            <a:xfrm>
              <a:off x="5134630" y="1950216"/>
              <a:ext cx="2038724" cy="246221"/>
            </a:xfrm>
            <a:prstGeom prst="rect">
              <a:avLst/>
            </a:prstGeom>
            <a:noFill/>
            <a:ln>
              <a:noFill/>
            </a:ln>
            <a:effectLst>
              <a:glow rad="101600">
                <a:schemeClr val="accent5">
                  <a:satMod val="175000"/>
                  <a:alpha val="40000"/>
                </a:schemeClr>
              </a:glow>
            </a:effectLst>
            <a:extLst/>
          </p:spPr>
          <p:txBody>
            <a:bodyPr lIns="25718" rIns="25718"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lnSpc>
                  <a:spcPts val="1238"/>
                </a:lnSpc>
                <a:spcBef>
                  <a:spcPts val="175"/>
                </a:spcBef>
                <a:defRPr/>
              </a:pPr>
              <a:r>
                <a:rPr lang="en-US" altLang="bg-BG" sz="1100" b="1" dirty="0" smtClean="0">
                  <a:solidFill>
                    <a:srgbClr val="1DAB20"/>
                  </a:solidFill>
                  <a:latin typeface=" Arial" charset="0"/>
                </a:rPr>
                <a:t>AAR ---</a:t>
              </a:r>
              <a:r>
                <a:rPr lang="bg-BG" altLang="bg-BG" sz="1100" b="1" dirty="0" smtClean="0">
                  <a:solidFill>
                    <a:srgbClr val="1DAB20"/>
                  </a:solidFill>
                  <a:latin typeface=" Arial" charset="0"/>
                </a:rPr>
                <a:t> </a:t>
              </a:r>
              <a:endParaRPr lang="en-US" altLang="bg-BG" sz="1100" b="1" dirty="0" smtClean="0">
                <a:solidFill>
                  <a:srgbClr val="1DAB20"/>
                </a:solidFill>
                <a:latin typeface=" Arial" charset="0"/>
              </a:endParaRPr>
            </a:p>
          </p:txBody>
        </p:sp>
        <p:sp>
          <p:nvSpPr>
            <p:cNvPr id="82" name="Ромб 13"/>
            <p:cNvSpPr>
              <a:spLocks noChangeArrowheads="1"/>
            </p:cNvSpPr>
            <p:nvPr/>
          </p:nvSpPr>
          <p:spPr bwMode="auto">
            <a:xfrm>
              <a:off x="6511218" y="1942655"/>
              <a:ext cx="1032043" cy="292248"/>
            </a:xfrm>
            <a:prstGeom prst="diamond">
              <a:avLst/>
            </a:prstGeom>
            <a:solidFill>
              <a:srgbClr val="37FF91"/>
            </a:solidFill>
            <a:ln w="9525">
              <a:solidFill>
                <a:schemeClr val="tx1"/>
              </a:solidFill>
              <a:miter lim="800000"/>
              <a:headEnd/>
              <a:tailEnd/>
            </a:ln>
            <a:effectLst>
              <a:outerShdw blurRad="40000" dist="23000" dir="5400000" rotWithShape="0">
                <a:srgbClr val="808080">
                  <a:alpha val="34998"/>
                </a:srgbClr>
              </a:outerShdw>
            </a:effectLst>
          </p:spPr>
          <p:txBody>
            <a:bodyPr anchor="ctr"/>
            <a:lstStyle/>
            <a:p>
              <a:pPr algn="ctr">
                <a:defRPr/>
              </a:pPr>
              <a:r>
                <a:rPr lang="en-US" sz="900" b="1">
                  <a:solidFill>
                    <a:srgbClr val="000000"/>
                  </a:solidFill>
                  <a:latin typeface=" Arial" charset="0"/>
                  <a:ea typeface="ＭＳ Ｐゴシック" charset="0"/>
                  <a:cs typeface="ＭＳ Ｐゴシック" charset="0"/>
                </a:rPr>
                <a:t>01</a:t>
              </a:r>
              <a:r>
                <a:rPr lang="bg-BG" sz="900" b="1">
                  <a:solidFill>
                    <a:srgbClr val="000000"/>
                  </a:solidFill>
                  <a:latin typeface=" Arial" charset="0"/>
                  <a:ea typeface="ＭＳ Ｐゴシック" charset="0"/>
                  <a:cs typeface="ＭＳ Ｐゴシック" charset="0"/>
                </a:rPr>
                <a:t> </a:t>
              </a:r>
              <a:r>
                <a:rPr lang="en-US" sz="900" b="1">
                  <a:solidFill>
                    <a:srgbClr val="000000"/>
                  </a:solidFill>
                  <a:latin typeface=" Arial" charset="0"/>
                  <a:ea typeface="ＭＳ Ｐゴシック" charset="0"/>
                  <a:cs typeface="ＭＳ Ｐゴシック" charset="0"/>
                </a:rPr>
                <a:t>APR</a:t>
              </a:r>
              <a:endParaRPr lang="bg-BG" sz="900">
                <a:solidFill>
                  <a:srgbClr val="FFFFFF"/>
                </a:solidFill>
                <a:latin typeface="Calibri" charset="0"/>
                <a:ea typeface="ＭＳ Ｐゴシック" charset="0"/>
                <a:cs typeface="ＭＳ Ｐゴシック" charset="0"/>
              </a:endParaRPr>
            </a:p>
          </p:txBody>
        </p:sp>
      </p:grpSp>
      <p:grpSp>
        <p:nvGrpSpPr>
          <p:cNvPr id="44045" name="Групиране 24"/>
          <p:cNvGrpSpPr>
            <a:grpSpLocks/>
          </p:cNvGrpSpPr>
          <p:nvPr/>
        </p:nvGrpSpPr>
        <p:grpSpPr bwMode="auto">
          <a:xfrm>
            <a:off x="1735138" y="5135563"/>
            <a:ext cx="5540375" cy="250825"/>
            <a:chOff x="1959838" y="4384893"/>
            <a:chExt cx="4887072" cy="248451"/>
          </a:xfrm>
        </p:grpSpPr>
        <p:sp>
          <p:nvSpPr>
            <p:cNvPr id="84" name="Блоксхема: подготовка 46"/>
            <p:cNvSpPr>
              <a:spLocks noChangeArrowheads="1"/>
            </p:cNvSpPr>
            <p:nvPr/>
          </p:nvSpPr>
          <p:spPr bwMode="auto">
            <a:xfrm>
              <a:off x="1959838" y="4436784"/>
              <a:ext cx="1657964" cy="144668"/>
            </a:xfrm>
            <a:prstGeom prst="flowChartPreparation">
              <a:avLst/>
            </a:prstGeom>
            <a:solidFill>
              <a:srgbClr val="FDEADA"/>
            </a:solidFill>
            <a:ln w="9525">
              <a:solidFill>
                <a:srgbClr val="0000FF"/>
              </a:solidFill>
              <a:miter lim="800000"/>
              <a:headEnd/>
              <a:tailEnd/>
            </a:ln>
            <a:effectLst>
              <a:outerShdw blurRad="40000" dist="23000" dir="5400000" rotWithShape="0">
                <a:srgbClr val="808080">
                  <a:alpha val="34998"/>
                </a:srgbClr>
              </a:outerShdw>
            </a:effec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altLang="bg-BG" sz="1000" b="1" smtClean="0">
                  <a:solidFill>
                    <a:srgbClr val="0000FF"/>
                  </a:solidFill>
                  <a:latin typeface="Calibri" panose="020F0502020204030204" pitchFamily="34" charset="0"/>
                  <a:cs typeface="Arial" panose="020B0604020202020204" pitchFamily="34" charset="0"/>
                </a:rPr>
                <a:t>15 – 17 DEC 20</a:t>
              </a:r>
              <a:endParaRPr lang="bg-BG" altLang="bg-BG" sz="1000" b="1" smtClean="0">
                <a:solidFill>
                  <a:srgbClr val="0000FF"/>
                </a:solidFill>
                <a:latin typeface="Calibri" panose="020F0502020204030204" pitchFamily="34" charset="0"/>
                <a:cs typeface="Arial" panose="020B0604020202020204" pitchFamily="34" charset="0"/>
              </a:endParaRPr>
            </a:p>
          </p:txBody>
        </p:sp>
        <p:sp>
          <p:nvSpPr>
            <p:cNvPr id="44053" name="Rectangle 15"/>
            <p:cNvSpPr>
              <a:spLocks noChangeArrowheads="1"/>
            </p:cNvSpPr>
            <p:nvPr/>
          </p:nvSpPr>
          <p:spPr bwMode="auto">
            <a:xfrm>
              <a:off x="3689217" y="4384893"/>
              <a:ext cx="3157693" cy="248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718" rIns="25718"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ts val="1238"/>
                </a:lnSpc>
                <a:spcBef>
                  <a:spcPts val="175"/>
                </a:spcBef>
              </a:pPr>
              <a:r>
                <a:rPr lang="bg-BG" altLang="bg-BG" sz="1100" b="1">
                  <a:solidFill>
                    <a:srgbClr val="000000"/>
                  </a:solidFill>
                  <a:latin typeface=" Arial" charset="0"/>
                </a:rPr>
                <a:t>  </a:t>
              </a:r>
              <a:r>
                <a:rPr lang="en-US" altLang="bg-BG" sz="1100" b="1">
                  <a:solidFill>
                    <a:srgbClr val="000000"/>
                  </a:solidFill>
                  <a:latin typeface=" Arial" charset="0"/>
                </a:rPr>
                <a:t>– MPC and Site Survey</a:t>
              </a:r>
            </a:p>
          </p:txBody>
        </p:sp>
      </p:grpSp>
      <p:grpSp>
        <p:nvGrpSpPr>
          <p:cNvPr id="44046" name="Групиране 22"/>
          <p:cNvGrpSpPr>
            <a:grpSpLocks/>
          </p:cNvGrpSpPr>
          <p:nvPr/>
        </p:nvGrpSpPr>
        <p:grpSpPr bwMode="auto">
          <a:xfrm>
            <a:off x="2400300" y="4660900"/>
            <a:ext cx="4800600" cy="249238"/>
            <a:chOff x="2626468" y="3908699"/>
            <a:chExt cx="4800257" cy="251018"/>
          </a:xfrm>
        </p:grpSpPr>
        <p:sp>
          <p:nvSpPr>
            <p:cNvPr id="87" name="Блоксхема: подготовка 47"/>
            <p:cNvSpPr>
              <a:spLocks noChangeArrowheads="1"/>
            </p:cNvSpPr>
            <p:nvPr/>
          </p:nvSpPr>
          <p:spPr bwMode="auto">
            <a:xfrm>
              <a:off x="2626468" y="3961461"/>
              <a:ext cx="1657232" cy="143895"/>
            </a:xfrm>
            <a:prstGeom prst="flowChartPreparation">
              <a:avLst/>
            </a:prstGeom>
            <a:solidFill>
              <a:srgbClr val="FDEADA"/>
            </a:solidFill>
            <a:ln w="9525">
              <a:solidFill>
                <a:srgbClr val="0000FF"/>
              </a:solidFill>
              <a:miter lim="800000"/>
              <a:headEnd/>
              <a:tailEnd/>
            </a:ln>
            <a:effectLst>
              <a:outerShdw blurRad="40000" dist="23000" dir="5400000" rotWithShape="0">
                <a:srgbClr val="808080">
                  <a:alpha val="34998"/>
                </a:srgbClr>
              </a:outerShdw>
            </a:effec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bg-BG" altLang="bg-BG" sz="1000" b="1" smtClean="0">
                  <a:solidFill>
                    <a:srgbClr val="0000FF"/>
                  </a:solidFill>
                  <a:latin typeface="Calibri" panose="020F0502020204030204" pitchFamily="34" charset="0"/>
                  <a:cs typeface="Arial" panose="020B0604020202020204" pitchFamily="34" charset="0"/>
                </a:rPr>
                <a:t>25 – 2</a:t>
              </a:r>
              <a:r>
                <a:rPr lang="en-US" altLang="bg-BG" sz="1000" b="1" smtClean="0">
                  <a:solidFill>
                    <a:srgbClr val="0000FF"/>
                  </a:solidFill>
                  <a:latin typeface="Calibri" panose="020F0502020204030204" pitchFamily="34" charset="0"/>
                  <a:cs typeface="Arial" panose="020B0604020202020204" pitchFamily="34" charset="0"/>
                </a:rPr>
                <a:t>8 JAN 21</a:t>
              </a:r>
              <a:endParaRPr lang="bg-BG" altLang="bg-BG" sz="1000" b="1" smtClean="0">
                <a:solidFill>
                  <a:srgbClr val="0000FF"/>
                </a:solidFill>
                <a:latin typeface="Calibri" panose="020F0502020204030204" pitchFamily="34" charset="0"/>
                <a:cs typeface="Arial" panose="020B0604020202020204" pitchFamily="34" charset="0"/>
              </a:endParaRPr>
            </a:p>
          </p:txBody>
        </p:sp>
        <p:sp>
          <p:nvSpPr>
            <p:cNvPr id="44051" name="Rectangle 15"/>
            <p:cNvSpPr>
              <a:spLocks noChangeArrowheads="1"/>
            </p:cNvSpPr>
            <p:nvPr/>
          </p:nvSpPr>
          <p:spPr bwMode="auto">
            <a:xfrm>
              <a:off x="4269413" y="3908699"/>
              <a:ext cx="3157312" cy="25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718" rIns="25718"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ts val="1238"/>
                </a:lnSpc>
                <a:spcBef>
                  <a:spcPts val="175"/>
                </a:spcBef>
              </a:pPr>
              <a:r>
                <a:rPr lang="bg-BG" altLang="bg-BG" sz="1100" b="1">
                  <a:solidFill>
                    <a:srgbClr val="000000"/>
                  </a:solidFill>
                  <a:latin typeface=" Arial" charset="0"/>
                </a:rPr>
                <a:t>  </a:t>
              </a:r>
              <a:r>
                <a:rPr lang="en-US" altLang="bg-BG" sz="1100" b="1">
                  <a:solidFill>
                    <a:srgbClr val="000000"/>
                  </a:solidFill>
                  <a:latin typeface=" Arial" charset="0"/>
                </a:rPr>
                <a:t>–          FCC</a:t>
              </a:r>
            </a:p>
          </p:txBody>
        </p:sp>
      </p:grpSp>
      <p:grpSp>
        <p:nvGrpSpPr>
          <p:cNvPr id="44047" name="Групиране 24"/>
          <p:cNvGrpSpPr>
            <a:grpSpLocks/>
          </p:cNvGrpSpPr>
          <p:nvPr/>
        </p:nvGrpSpPr>
        <p:grpSpPr bwMode="auto">
          <a:xfrm>
            <a:off x="795338" y="5602288"/>
            <a:ext cx="7367587" cy="258762"/>
            <a:chOff x="1959838" y="4382789"/>
            <a:chExt cx="6498086" cy="255806"/>
          </a:xfrm>
        </p:grpSpPr>
        <p:sp>
          <p:nvSpPr>
            <p:cNvPr id="90" name="Блоксхема: подготовка 44"/>
            <p:cNvSpPr>
              <a:spLocks noChangeArrowheads="1"/>
            </p:cNvSpPr>
            <p:nvPr/>
          </p:nvSpPr>
          <p:spPr bwMode="auto">
            <a:xfrm>
              <a:off x="1959838" y="4436147"/>
              <a:ext cx="1657775" cy="145950"/>
            </a:xfrm>
            <a:prstGeom prst="flowChartPreparation">
              <a:avLst/>
            </a:prstGeom>
            <a:solidFill>
              <a:srgbClr val="37FF9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altLang="bg-BG" sz="1000" b="1" smtClean="0">
                  <a:solidFill>
                    <a:srgbClr val="0000FF"/>
                  </a:solidFill>
                  <a:latin typeface="Calibri" panose="020F0502020204030204" pitchFamily="34" charset="0"/>
                  <a:cs typeface="Arial" panose="020B0604020202020204" pitchFamily="34" charset="0"/>
                </a:rPr>
                <a:t>13 – 15 OCT 20</a:t>
              </a:r>
              <a:endParaRPr lang="bg-BG" altLang="bg-BG" sz="1000" b="1" smtClean="0">
                <a:solidFill>
                  <a:srgbClr val="0000FF"/>
                </a:solidFill>
                <a:latin typeface="Calibri" panose="020F0502020204030204" pitchFamily="34" charset="0"/>
                <a:cs typeface="Arial" panose="020B0604020202020204" pitchFamily="34" charset="0"/>
              </a:endParaRPr>
            </a:p>
          </p:txBody>
        </p:sp>
        <p:sp>
          <p:nvSpPr>
            <p:cNvPr id="44049" name="Rectangle 15"/>
            <p:cNvSpPr>
              <a:spLocks noChangeArrowheads="1"/>
            </p:cNvSpPr>
            <p:nvPr/>
          </p:nvSpPr>
          <p:spPr bwMode="auto">
            <a:xfrm>
              <a:off x="3689021" y="4382789"/>
              <a:ext cx="4768903" cy="255806"/>
            </a:xfrm>
            <a:prstGeom prst="rect">
              <a:avLst/>
            </a:prstGeom>
            <a:solidFill>
              <a:srgbClr val="37FF91"/>
            </a:solidFill>
            <a:ln w="9525">
              <a:solidFill>
                <a:srgbClr val="000000"/>
              </a:solidFill>
              <a:miter lim="800000"/>
              <a:headEnd/>
              <a:tailEnd/>
            </a:ln>
          </p:spPr>
          <p:txBody>
            <a:bodyPr lIns="25718" rIns="25718"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ts val="1238"/>
                </a:lnSpc>
                <a:spcBef>
                  <a:spcPts val="175"/>
                </a:spcBef>
              </a:pPr>
              <a:r>
                <a:rPr lang="bg-BG" altLang="bg-BG" sz="1100" b="1">
                  <a:solidFill>
                    <a:srgbClr val="37FF91"/>
                  </a:solidFill>
                  <a:latin typeface=" Arial" charset="0"/>
                </a:rPr>
                <a:t>  </a:t>
              </a:r>
              <a:r>
                <a:rPr lang="en-US" altLang="bg-BG" sz="1300" b="1">
                  <a:latin typeface=" Arial" charset="0"/>
                </a:rPr>
                <a:t>–</a:t>
              </a:r>
              <a:r>
                <a:rPr lang="bg-BG" altLang="bg-BG" sz="1300" b="1">
                  <a:latin typeface=" Arial" charset="0"/>
                </a:rPr>
                <a:t> </a:t>
              </a:r>
              <a:r>
                <a:rPr lang="en-US" altLang="bg-BG" sz="1300" b="1">
                  <a:latin typeface=" Arial" charset="0"/>
                </a:rPr>
                <a:t>IPC</a:t>
              </a: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Контейнер за долния колонтитул 4"/>
          <p:cNvSpPr>
            <a:spLocks noGrp="1"/>
          </p:cNvSpPr>
          <p:nvPr>
            <p:ph type="ftr" sz="quarter" idx="11"/>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bg-BG" altLang="de-DE" smtClean="0"/>
              <a:t>UNCLASSIFIED</a:t>
            </a:r>
          </a:p>
        </p:txBody>
      </p:sp>
      <p:sp>
        <p:nvSpPr>
          <p:cNvPr id="45059" name="Контейнер за номер на слайда 5"/>
          <p:cNvSpPr>
            <a:spLocks noGrp="1"/>
          </p:cNvSpPr>
          <p:nvPr>
            <p:ph type="sldNum" sz="quarter" idx="12"/>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4257684-5330-4815-B300-DCFE61990A6C}" type="slidenum">
              <a:rPr lang="bg-BG" altLang="bg-BG" smtClean="0"/>
              <a:pPr/>
              <a:t>18</a:t>
            </a:fld>
            <a:endParaRPr lang="bg-BG" altLang="bg-BG" smtClean="0"/>
          </a:p>
        </p:txBody>
      </p:sp>
      <p:sp>
        <p:nvSpPr>
          <p:cNvPr id="45060" name="AutoShape 4"/>
          <p:cNvSpPr>
            <a:spLocks noChangeArrowheads="1"/>
          </p:cNvSpPr>
          <p:nvPr/>
        </p:nvSpPr>
        <p:spPr bwMode="gray">
          <a:xfrm>
            <a:off x="1905000" y="762000"/>
            <a:ext cx="5472113" cy="360363"/>
          </a:xfrm>
          <a:prstGeom prst="roundRect">
            <a:avLst>
              <a:gd name="adj" fmla="val 50000"/>
            </a:avLst>
          </a:pr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endParaRPr lang="bg-BG" altLang="bg-BG" sz="2000" b="1">
              <a:latin typeface="Times New Roman" panose="02020603050405020304" pitchFamily="18" charset="0"/>
              <a:cs typeface="Times New Roman" panose="02020603050405020304" pitchFamily="18" charset="0"/>
            </a:endParaRPr>
          </a:p>
        </p:txBody>
      </p:sp>
      <p:sp>
        <p:nvSpPr>
          <p:cNvPr id="45061" name="Rectangle 1"/>
          <p:cNvSpPr>
            <a:spLocks noChangeArrowheads="1"/>
          </p:cNvSpPr>
          <p:nvPr/>
        </p:nvSpPr>
        <p:spPr bwMode="auto">
          <a:xfrm>
            <a:off x="3429000" y="685800"/>
            <a:ext cx="2359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bg-BG" sz="2400" b="1">
                <a:latin typeface="Times New Roman" panose="02020603050405020304" pitchFamily="18" charset="0"/>
              </a:rPr>
              <a:t>STX CONCEPT  </a:t>
            </a:r>
            <a:endParaRPr lang="bg-BG" altLang="bg-BG" sz="2400" b="1">
              <a:latin typeface="Times New Roman" panose="02020603050405020304" pitchFamily="18" charset="0"/>
            </a:endParaRPr>
          </a:p>
        </p:txBody>
      </p:sp>
      <p:sp>
        <p:nvSpPr>
          <p:cNvPr id="39" name="Rounded Rectangle 38"/>
          <p:cNvSpPr/>
          <p:nvPr/>
        </p:nvSpPr>
        <p:spPr>
          <a:xfrm>
            <a:off x="533400" y="2016125"/>
            <a:ext cx="8229600" cy="4232275"/>
          </a:xfrm>
          <a:prstGeom prst="roundRect">
            <a:avLst>
              <a:gd name="adj" fmla="val 5346"/>
            </a:avLst>
          </a:prstGeom>
          <a:solidFill>
            <a:srgbClr val="00B05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bg-BG" dirty="0"/>
          </a:p>
        </p:txBody>
      </p:sp>
      <p:sp>
        <p:nvSpPr>
          <p:cNvPr id="45063" name="TextBox 3"/>
          <p:cNvSpPr txBox="1">
            <a:spLocks noChangeArrowheads="1"/>
          </p:cNvSpPr>
          <p:nvPr/>
        </p:nvSpPr>
        <p:spPr bwMode="auto">
          <a:xfrm>
            <a:off x="533400" y="2095500"/>
            <a:ext cx="79248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bg-BG" sz="2400">
                <a:solidFill>
                  <a:srgbClr val="00B050"/>
                </a:solidFill>
                <a:latin typeface="Times New Roman" panose="02020603050405020304" pitchFamily="18" charset="0"/>
                <a:cs typeface="Times New Roman" panose="02020603050405020304" pitchFamily="18" charset="0"/>
              </a:rPr>
              <a:t>Day 1</a:t>
            </a:r>
            <a:r>
              <a:rPr lang="en-US" altLang="bg-BG" sz="2400">
                <a:solidFill>
                  <a:srgbClr val="FF0000"/>
                </a:solidFill>
                <a:latin typeface="Times New Roman" panose="02020603050405020304" pitchFamily="18" charset="0"/>
                <a:cs typeface="Times New Roman" panose="02020603050405020304" pitchFamily="18" charset="0"/>
              </a:rPr>
              <a:t> </a:t>
            </a:r>
            <a:r>
              <a:rPr lang="en-US" altLang="bg-BG" sz="2400">
                <a:latin typeface="Times New Roman" panose="02020603050405020304" pitchFamily="18" charset="0"/>
                <a:cs typeface="Times New Roman" panose="02020603050405020304" pitchFamily="18" charset="0"/>
              </a:rPr>
              <a:t>– </a:t>
            </a:r>
            <a:r>
              <a:rPr lang="en-US" altLang="bg-BG" sz="2400" b="1">
                <a:latin typeface="Times New Roman" panose="02020603050405020304" pitchFamily="18" charset="0"/>
                <a:cs typeface="Times New Roman" panose="02020603050405020304" pitchFamily="18" charset="0"/>
              </a:rPr>
              <a:t>Mountain Living:</a:t>
            </a:r>
            <a:endParaRPr lang="en-US" altLang="bg-BG" sz="2400">
              <a:latin typeface="Times New Roman" panose="02020603050405020304" pitchFamily="18" charset="0"/>
              <a:cs typeface="Times New Roman" panose="02020603050405020304" pitchFamily="18" charset="0"/>
            </a:endParaRPr>
          </a:p>
          <a:p>
            <a:pPr eaLnBrk="1" hangingPunct="1"/>
            <a:r>
              <a:rPr lang="en-US" altLang="bg-BG" sz="2400">
                <a:latin typeface="Times New Roman" panose="02020603050405020304" pitchFamily="18" charset="0"/>
                <a:cs typeface="Times New Roman" panose="02020603050405020304" pitchFamily="18" charset="0"/>
              </a:rPr>
              <a:t>- Planning, preparing and conducting the mission </a:t>
            </a:r>
          </a:p>
          <a:p>
            <a:pPr eaLnBrk="1" hangingPunct="1"/>
            <a:r>
              <a:rPr lang="en-US" altLang="bg-BG" sz="2400">
                <a:latin typeface="Times New Roman" panose="02020603050405020304" pitchFamily="18" charset="0"/>
                <a:cs typeface="Times New Roman" panose="02020603050405020304" pitchFamily="18" charset="0"/>
              </a:rPr>
              <a:t>- Assessing the mountain hazards</a:t>
            </a:r>
          </a:p>
          <a:p>
            <a:pPr eaLnBrk="1" hangingPunct="1"/>
            <a:r>
              <a:rPr lang="en-US" altLang="bg-BG" sz="2400">
                <a:latin typeface="Times New Roman" panose="02020603050405020304" pitchFamily="18" charset="0"/>
                <a:cs typeface="Times New Roman" panose="02020603050405020304" pitchFamily="18" charset="0"/>
              </a:rPr>
              <a:t>- Preserving Combat Power, IOT conduct a follow-on mission. </a:t>
            </a:r>
          </a:p>
          <a:p>
            <a:pPr eaLnBrk="1" hangingPunct="1"/>
            <a:endParaRPr lang="en-US" altLang="bg-BG" sz="1000">
              <a:latin typeface="Times New Roman" panose="02020603050405020304" pitchFamily="18" charset="0"/>
              <a:cs typeface="Times New Roman" panose="02020603050405020304" pitchFamily="18" charset="0"/>
            </a:endParaRPr>
          </a:p>
          <a:p>
            <a:pPr eaLnBrk="1" hangingPunct="1"/>
            <a:r>
              <a:rPr lang="en-US" altLang="bg-BG" sz="2400">
                <a:solidFill>
                  <a:srgbClr val="008000"/>
                </a:solidFill>
                <a:latin typeface="Times New Roman" panose="02020603050405020304" pitchFamily="18" charset="0"/>
                <a:cs typeface="Times New Roman" panose="02020603050405020304" pitchFamily="18" charset="0"/>
              </a:rPr>
              <a:t>Day 2 </a:t>
            </a:r>
            <a:r>
              <a:rPr lang="mr-IN" altLang="bg-BG" sz="2400">
                <a:solidFill>
                  <a:srgbClr val="000000"/>
                </a:solidFill>
                <a:latin typeface="Times New Roman" panose="02020603050405020304" pitchFamily="18" charset="0"/>
                <a:cs typeface="Times New Roman" panose="02020603050405020304" pitchFamily="18" charset="0"/>
              </a:rPr>
              <a:t>–</a:t>
            </a:r>
            <a:r>
              <a:rPr lang="en-US" altLang="bg-BG" sz="2400">
                <a:solidFill>
                  <a:srgbClr val="000000"/>
                </a:solidFill>
                <a:latin typeface="Times New Roman" panose="02020603050405020304" pitchFamily="18" charset="0"/>
                <a:cs typeface="Times New Roman" panose="02020603050405020304" pitchFamily="18" charset="0"/>
              </a:rPr>
              <a:t> </a:t>
            </a:r>
            <a:r>
              <a:rPr lang="en-US" altLang="bg-BG" sz="2400" b="1">
                <a:solidFill>
                  <a:srgbClr val="000000"/>
                </a:solidFill>
                <a:latin typeface="Times New Roman" panose="02020603050405020304" pitchFamily="18" charset="0"/>
                <a:cs typeface="Times New Roman" panose="02020603050405020304" pitchFamily="18" charset="0"/>
              </a:rPr>
              <a:t>Mountain movement techniques</a:t>
            </a:r>
            <a:r>
              <a:rPr lang="en-US" altLang="bg-BG" sz="2400">
                <a:solidFill>
                  <a:srgbClr val="000000"/>
                </a:solidFill>
                <a:latin typeface="Times New Roman" panose="02020603050405020304" pitchFamily="18" charset="0"/>
                <a:cs typeface="Times New Roman" panose="02020603050405020304" pitchFamily="18" charset="0"/>
              </a:rPr>
              <a:t>: </a:t>
            </a:r>
          </a:p>
          <a:p>
            <a:pPr eaLnBrk="1" hangingPunct="1">
              <a:buFontTx/>
              <a:buChar char="-"/>
            </a:pPr>
            <a:r>
              <a:rPr lang="en-US" altLang="bg-BG" sz="2400">
                <a:solidFill>
                  <a:srgbClr val="000000"/>
                </a:solidFill>
                <a:latin typeface="Times New Roman" panose="02020603050405020304" pitchFamily="18" charset="0"/>
                <a:cs typeface="Times New Roman" panose="02020603050405020304" pitchFamily="18" charset="0"/>
              </a:rPr>
              <a:t>Navigating</a:t>
            </a:r>
          </a:p>
          <a:p>
            <a:pPr eaLnBrk="1" hangingPunct="1">
              <a:buFontTx/>
              <a:buChar char="-"/>
            </a:pPr>
            <a:r>
              <a:rPr lang="en-US" altLang="bg-BG" sz="2400">
                <a:solidFill>
                  <a:srgbClr val="000000"/>
                </a:solidFill>
                <a:latin typeface="Times New Roman" panose="02020603050405020304" pitchFamily="18" charset="0"/>
                <a:cs typeface="Times New Roman" panose="02020603050405020304" pitchFamily="18" charset="0"/>
              </a:rPr>
              <a:t>Reconnaissance</a:t>
            </a:r>
          </a:p>
          <a:p>
            <a:pPr eaLnBrk="1" hangingPunct="1">
              <a:buFontTx/>
              <a:buChar char="-"/>
            </a:pPr>
            <a:r>
              <a:rPr lang="en-US" altLang="bg-BG" sz="2400">
                <a:latin typeface="Times New Roman" panose="02020603050405020304" pitchFamily="18" charset="0"/>
                <a:cs typeface="Times New Roman" panose="02020603050405020304" pitchFamily="18" charset="0"/>
              </a:rPr>
              <a:t>Route Selection</a:t>
            </a:r>
          </a:p>
          <a:p>
            <a:pPr eaLnBrk="1" hangingPunct="1"/>
            <a:endParaRPr lang="en-US" altLang="bg-BG" sz="1000">
              <a:solidFill>
                <a:srgbClr val="000000"/>
              </a:solidFill>
              <a:latin typeface="Times New Roman" panose="02020603050405020304" pitchFamily="18" charset="0"/>
              <a:cs typeface="Times New Roman" panose="02020603050405020304" pitchFamily="18" charset="0"/>
            </a:endParaRPr>
          </a:p>
          <a:p>
            <a:pPr eaLnBrk="1" hangingPunct="1"/>
            <a:r>
              <a:rPr lang="en-US" altLang="bg-BG" sz="2400">
                <a:solidFill>
                  <a:srgbClr val="000000"/>
                </a:solidFill>
                <a:latin typeface="Times New Roman" panose="02020603050405020304" pitchFamily="18" charset="0"/>
                <a:cs typeface="Times New Roman" panose="02020603050405020304" pitchFamily="18" charset="0"/>
              </a:rPr>
              <a:t>***HN and SN units are responsible for personal and special equipment</a:t>
            </a:r>
          </a:p>
          <a:p>
            <a:pPr eaLnBrk="1" hangingPunct="1"/>
            <a:endParaRPr lang="en-US" altLang="bg-BG" sz="2400">
              <a:latin typeface="Times New Roman" panose="02020603050405020304" pitchFamily="18" charset="0"/>
              <a:cs typeface="Times New Roman" panose="02020603050405020304" pitchFamily="18" charset="0"/>
            </a:endParaRPr>
          </a:p>
        </p:txBody>
      </p:sp>
      <p:sp>
        <p:nvSpPr>
          <p:cNvPr id="45064" name="Rectangle 3"/>
          <p:cNvSpPr>
            <a:spLocks noChangeArrowheads="1"/>
          </p:cNvSpPr>
          <p:nvPr/>
        </p:nvSpPr>
        <p:spPr bwMode="auto">
          <a:xfrm>
            <a:off x="1524000" y="1447800"/>
            <a:ext cx="5318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bg-BG" sz="2400" b="1">
                <a:solidFill>
                  <a:srgbClr val="00B050"/>
                </a:solidFill>
                <a:latin typeface="Times New Roman" panose="02020603050405020304" pitchFamily="18" charset="0"/>
                <a:cs typeface="Times New Roman" panose="02020603050405020304" pitchFamily="18" charset="0"/>
              </a:rPr>
              <a:t>Exercise 1 </a:t>
            </a:r>
            <a:r>
              <a:rPr lang="mr-IN" altLang="bg-BG" sz="2400" b="1">
                <a:solidFill>
                  <a:srgbClr val="00B050"/>
                </a:solidFill>
                <a:latin typeface="Times New Roman" panose="02020603050405020304" pitchFamily="18" charset="0"/>
                <a:cs typeface="Times New Roman" panose="02020603050405020304" pitchFamily="18" charset="0"/>
              </a:rPr>
              <a:t>–</a:t>
            </a:r>
            <a:r>
              <a:rPr lang="en-US" altLang="bg-BG" sz="2400" b="1">
                <a:solidFill>
                  <a:srgbClr val="00B050"/>
                </a:solidFill>
                <a:latin typeface="Times New Roman" panose="02020603050405020304" pitchFamily="18" charset="0"/>
                <a:cs typeface="Times New Roman" panose="02020603050405020304" pitchFamily="18" charset="0"/>
              </a:rPr>
              <a:t> Mobility and Survivability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Контейнер за долния колонтитул 4"/>
          <p:cNvSpPr>
            <a:spLocks noGrp="1"/>
          </p:cNvSpPr>
          <p:nvPr>
            <p:ph type="ftr" sz="quarter" idx="11"/>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bg-BG" altLang="de-DE" smtClean="0"/>
              <a:t>UNCLASSIFIED</a:t>
            </a:r>
          </a:p>
        </p:txBody>
      </p:sp>
      <p:sp>
        <p:nvSpPr>
          <p:cNvPr id="46083" name="Контейнер за номер на слайда 5"/>
          <p:cNvSpPr>
            <a:spLocks noGrp="1"/>
          </p:cNvSpPr>
          <p:nvPr>
            <p:ph type="sldNum" sz="quarter" idx="12"/>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EAB6CBD-5D5E-451A-B8E7-DDDDE1EE2FB8}" type="slidenum">
              <a:rPr lang="bg-BG" altLang="bg-BG" smtClean="0"/>
              <a:pPr/>
              <a:t>19</a:t>
            </a:fld>
            <a:endParaRPr lang="bg-BG" altLang="bg-BG" smtClean="0"/>
          </a:p>
        </p:txBody>
      </p:sp>
      <p:sp>
        <p:nvSpPr>
          <p:cNvPr id="46084" name="AutoShape 4"/>
          <p:cNvSpPr>
            <a:spLocks noChangeArrowheads="1"/>
          </p:cNvSpPr>
          <p:nvPr/>
        </p:nvSpPr>
        <p:spPr bwMode="gray">
          <a:xfrm>
            <a:off x="1905000" y="762000"/>
            <a:ext cx="5472113" cy="360363"/>
          </a:xfrm>
          <a:prstGeom prst="roundRect">
            <a:avLst>
              <a:gd name="adj" fmla="val 50000"/>
            </a:avLst>
          </a:pr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endParaRPr lang="bg-BG" altLang="bg-BG" sz="2000" b="1">
              <a:latin typeface="Times New Roman" panose="02020603050405020304" pitchFamily="18" charset="0"/>
              <a:cs typeface="Times New Roman" panose="02020603050405020304" pitchFamily="18" charset="0"/>
            </a:endParaRPr>
          </a:p>
        </p:txBody>
      </p:sp>
      <p:sp>
        <p:nvSpPr>
          <p:cNvPr id="46085" name="Rectangle 1"/>
          <p:cNvSpPr>
            <a:spLocks noChangeArrowheads="1"/>
          </p:cNvSpPr>
          <p:nvPr/>
        </p:nvSpPr>
        <p:spPr bwMode="auto">
          <a:xfrm>
            <a:off x="3429000" y="685800"/>
            <a:ext cx="2359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bg-BG" sz="2400" b="1">
                <a:latin typeface="Times New Roman" panose="02020603050405020304" pitchFamily="18" charset="0"/>
              </a:rPr>
              <a:t>STX CONCEPT  </a:t>
            </a:r>
            <a:endParaRPr lang="bg-BG" altLang="bg-BG" sz="2400" b="1">
              <a:latin typeface="Times New Roman" panose="02020603050405020304" pitchFamily="18" charset="0"/>
            </a:endParaRPr>
          </a:p>
        </p:txBody>
      </p:sp>
      <p:sp>
        <p:nvSpPr>
          <p:cNvPr id="9" name="Rounded Rectangle 8"/>
          <p:cNvSpPr/>
          <p:nvPr/>
        </p:nvSpPr>
        <p:spPr>
          <a:xfrm>
            <a:off x="381000" y="1981200"/>
            <a:ext cx="8229600" cy="4572000"/>
          </a:xfrm>
          <a:prstGeom prst="roundRect">
            <a:avLst>
              <a:gd name="adj" fmla="val 7862"/>
            </a:avLst>
          </a:prstGeom>
          <a:solidFill>
            <a:srgbClr val="FFC0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bg-BG"/>
          </a:p>
        </p:txBody>
      </p:sp>
      <p:sp>
        <p:nvSpPr>
          <p:cNvPr id="46087" name="Rectangle 2"/>
          <p:cNvSpPr>
            <a:spLocks noChangeArrowheads="1"/>
          </p:cNvSpPr>
          <p:nvPr/>
        </p:nvSpPr>
        <p:spPr bwMode="auto">
          <a:xfrm>
            <a:off x="1371600" y="1371600"/>
            <a:ext cx="5775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bg-BG" sz="2400" b="1">
                <a:solidFill>
                  <a:srgbClr val="FFC000"/>
                </a:solidFill>
                <a:latin typeface="Times New Roman" panose="02020603050405020304" pitchFamily="18" charset="0"/>
                <a:cs typeface="Times New Roman" panose="02020603050405020304" pitchFamily="18" charset="0"/>
              </a:rPr>
              <a:t>Exercise 2 </a:t>
            </a:r>
            <a:r>
              <a:rPr lang="mr-IN" altLang="bg-BG" sz="2400" b="1">
                <a:solidFill>
                  <a:srgbClr val="FFC000"/>
                </a:solidFill>
                <a:latin typeface="Times New Roman" panose="02020603050405020304" pitchFamily="18" charset="0"/>
                <a:cs typeface="Times New Roman" panose="02020603050405020304" pitchFamily="18" charset="0"/>
              </a:rPr>
              <a:t>–</a:t>
            </a:r>
            <a:r>
              <a:rPr lang="en-US" altLang="bg-BG" sz="2400" b="1">
                <a:solidFill>
                  <a:srgbClr val="FFC000"/>
                </a:solidFill>
                <a:latin typeface="Times New Roman" panose="02020603050405020304" pitchFamily="18" charset="0"/>
                <a:cs typeface="Times New Roman" panose="02020603050405020304" pitchFamily="18" charset="0"/>
              </a:rPr>
              <a:t> Patrolling and Load transfer </a:t>
            </a:r>
          </a:p>
        </p:txBody>
      </p:sp>
      <p:sp>
        <p:nvSpPr>
          <p:cNvPr id="46088" name="TextBox 6"/>
          <p:cNvSpPr txBox="1">
            <a:spLocks noChangeArrowheads="1"/>
          </p:cNvSpPr>
          <p:nvPr/>
        </p:nvSpPr>
        <p:spPr bwMode="auto">
          <a:xfrm>
            <a:off x="533400" y="2057400"/>
            <a:ext cx="80772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bg-BG" sz="2400">
                <a:solidFill>
                  <a:srgbClr val="FFC000"/>
                </a:solidFill>
                <a:latin typeface="Times New Roman" panose="02020603050405020304" pitchFamily="18" charset="0"/>
                <a:cs typeface="Times New Roman" panose="02020603050405020304" pitchFamily="18" charset="0"/>
              </a:rPr>
              <a:t>Day 1 </a:t>
            </a:r>
            <a:r>
              <a:rPr lang="en-US" altLang="bg-BG" sz="2400">
                <a:latin typeface="Times New Roman" panose="02020603050405020304" pitchFamily="18" charset="0"/>
                <a:cs typeface="Times New Roman" panose="02020603050405020304" pitchFamily="18" charset="0"/>
              </a:rPr>
              <a:t>– </a:t>
            </a:r>
            <a:r>
              <a:rPr lang="en-US" altLang="bg-BG" sz="2400" b="1">
                <a:latin typeface="Times New Roman" panose="02020603050405020304" pitchFamily="18" charset="0"/>
                <a:cs typeface="Times New Roman" panose="02020603050405020304" pitchFamily="18" charset="0"/>
              </a:rPr>
              <a:t>Patrolling</a:t>
            </a:r>
            <a:r>
              <a:rPr lang="en-US" altLang="bg-BG" sz="2400">
                <a:latin typeface="Times New Roman" panose="02020603050405020304" pitchFamily="18" charset="0"/>
                <a:cs typeface="Times New Roman" panose="02020603050405020304" pitchFamily="18" charset="0"/>
              </a:rPr>
              <a:t>:</a:t>
            </a:r>
          </a:p>
          <a:p>
            <a:pPr eaLnBrk="1" hangingPunct="1">
              <a:buFontTx/>
              <a:buChar char="-"/>
            </a:pPr>
            <a:r>
              <a:rPr lang="en-US" altLang="bg-BG" sz="2400">
                <a:latin typeface="Times New Roman" panose="02020603050405020304" pitchFamily="18" charset="0"/>
                <a:cs typeface="Times New Roman" panose="02020603050405020304" pitchFamily="18" charset="0"/>
              </a:rPr>
              <a:t> Assessing operational situation</a:t>
            </a:r>
          </a:p>
          <a:p>
            <a:pPr eaLnBrk="1" hangingPunct="1">
              <a:buFontTx/>
              <a:buChar char="-"/>
            </a:pPr>
            <a:r>
              <a:rPr lang="en-US" altLang="bg-BG" sz="2400">
                <a:latin typeface="Times New Roman" panose="02020603050405020304" pitchFamily="18" charset="0"/>
                <a:cs typeface="Times New Roman" panose="02020603050405020304" pitchFamily="18" charset="0"/>
              </a:rPr>
              <a:t> Engagement possibilities</a:t>
            </a:r>
          </a:p>
          <a:p>
            <a:pPr eaLnBrk="1" hangingPunct="1">
              <a:buFontTx/>
              <a:buChar char="-"/>
            </a:pPr>
            <a:r>
              <a:rPr lang="en-US" altLang="bg-BG" sz="2400">
                <a:latin typeface="Times New Roman" panose="02020603050405020304" pitchFamily="18" charset="0"/>
                <a:cs typeface="Times New Roman" panose="02020603050405020304" pitchFamily="18" charset="0"/>
              </a:rPr>
              <a:t> Contact</a:t>
            </a:r>
          </a:p>
          <a:p>
            <a:pPr eaLnBrk="1" hangingPunct="1">
              <a:buFontTx/>
              <a:buChar char="-"/>
            </a:pPr>
            <a:r>
              <a:rPr lang="en-US" altLang="bg-BG" sz="2400">
                <a:latin typeface="Times New Roman" panose="02020603050405020304" pitchFamily="18" charset="0"/>
                <a:cs typeface="Times New Roman" panose="02020603050405020304" pitchFamily="18" charset="0"/>
              </a:rPr>
              <a:t> Break contact   </a:t>
            </a:r>
          </a:p>
          <a:p>
            <a:pPr eaLnBrk="1" hangingPunct="1"/>
            <a:endParaRPr lang="en-US" altLang="bg-BG" sz="1000">
              <a:latin typeface="Times New Roman" panose="02020603050405020304" pitchFamily="18" charset="0"/>
              <a:cs typeface="Times New Roman" panose="02020603050405020304" pitchFamily="18" charset="0"/>
            </a:endParaRPr>
          </a:p>
          <a:p>
            <a:pPr eaLnBrk="1" hangingPunct="1"/>
            <a:r>
              <a:rPr lang="en-US" altLang="bg-BG" sz="2400">
                <a:solidFill>
                  <a:srgbClr val="FFC000"/>
                </a:solidFill>
                <a:latin typeface="Times New Roman" panose="02020603050405020304" pitchFamily="18" charset="0"/>
                <a:cs typeface="Times New Roman" panose="02020603050405020304" pitchFamily="18" charset="0"/>
              </a:rPr>
              <a:t>Day 2 </a:t>
            </a:r>
            <a:r>
              <a:rPr lang="mr-IN" altLang="bg-BG" sz="2400">
                <a:solidFill>
                  <a:srgbClr val="000000"/>
                </a:solidFill>
                <a:latin typeface="Times New Roman" panose="02020603050405020304" pitchFamily="18" charset="0"/>
                <a:cs typeface="Times New Roman" panose="02020603050405020304" pitchFamily="18" charset="0"/>
              </a:rPr>
              <a:t>–</a:t>
            </a:r>
            <a:r>
              <a:rPr lang="en-US" altLang="bg-BG" sz="2400">
                <a:solidFill>
                  <a:srgbClr val="000000"/>
                </a:solidFill>
                <a:latin typeface="Times New Roman" panose="02020603050405020304" pitchFamily="18" charset="0"/>
                <a:cs typeface="Times New Roman" panose="02020603050405020304" pitchFamily="18" charset="0"/>
              </a:rPr>
              <a:t> </a:t>
            </a:r>
            <a:r>
              <a:rPr lang="en-US" altLang="bg-BG" sz="2400" b="1">
                <a:solidFill>
                  <a:srgbClr val="000000"/>
                </a:solidFill>
                <a:latin typeface="Times New Roman" panose="02020603050405020304" pitchFamily="18" charset="0"/>
                <a:cs typeface="Times New Roman" panose="02020603050405020304" pitchFamily="18" charset="0"/>
              </a:rPr>
              <a:t>Load Transfer and First Aid</a:t>
            </a:r>
            <a:r>
              <a:rPr lang="en-US" altLang="bg-BG" sz="2400">
                <a:solidFill>
                  <a:srgbClr val="000000"/>
                </a:solidFill>
                <a:latin typeface="Times New Roman" panose="02020603050405020304" pitchFamily="18" charset="0"/>
                <a:cs typeface="Times New Roman" panose="02020603050405020304" pitchFamily="18" charset="0"/>
              </a:rPr>
              <a:t>:</a:t>
            </a:r>
          </a:p>
          <a:p>
            <a:pPr eaLnBrk="1" hangingPunct="1">
              <a:buFontTx/>
              <a:buChar char="-"/>
            </a:pPr>
            <a:r>
              <a:rPr lang="en-US" altLang="bg-BG" sz="2400">
                <a:solidFill>
                  <a:srgbClr val="000000"/>
                </a:solidFill>
                <a:latin typeface="Times New Roman" panose="02020603050405020304" pitchFamily="18" charset="0"/>
                <a:cs typeface="Times New Roman" panose="02020603050405020304" pitchFamily="18" charset="0"/>
              </a:rPr>
              <a:t> Building Zip line</a:t>
            </a:r>
          </a:p>
          <a:p>
            <a:pPr eaLnBrk="1" hangingPunct="1">
              <a:buFontTx/>
              <a:buChar char="-"/>
            </a:pPr>
            <a:r>
              <a:rPr lang="en-US" altLang="bg-BG" sz="2400">
                <a:solidFill>
                  <a:srgbClr val="000000"/>
                </a:solidFill>
                <a:latin typeface="Times New Roman" panose="02020603050405020304" pitchFamily="18" charset="0"/>
                <a:cs typeface="Times New Roman" panose="02020603050405020304" pitchFamily="18" charset="0"/>
              </a:rPr>
              <a:t> Load transfer training</a:t>
            </a:r>
          </a:p>
          <a:p>
            <a:pPr eaLnBrk="1" hangingPunct="1">
              <a:buFontTx/>
              <a:buChar char="-"/>
            </a:pPr>
            <a:r>
              <a:rPr lang="en-US" altLang="bg-BG" sz="2400">
                <a:latin typeface="Times New Roman" panose="02020603050405020304" pitchFamily="18" charset="0"/>
                <a:cs typeface="Times New Roman" panose="02020603050405020304" pitchFamily="18" charset="0"/>
              </a:rPr>
              <a:t> First aid and transportation</a:t>
            </a:r>
          </a:p>
          <a:p>
            <a:pPr eaLnBrk="1" hangingPunct="1"/>
            <a:endParaRPr lang="en-US" altLang="bg-BG" sz="1000">
              <a:solidFill>
                <a:srgbClr val="000000"/>
              </a:solidFill>
              <a:latin typeface="Times New Roman" panose="02020603050405020304" pitchFamily="18" charset="0"/>
              <a:cs typeface="Times New Roman" panose="02020603050405020304" pitchFamily="18" charset="0"/>
            </a:endParaRPr>
          </a:p>
          <a:p>
            <a:pPr eaLnBrk="1" hangingPunct="1"/>
            <a:r>
              <a:rPr lang="en-US" altLang="bg-BG" sz="2400">
                <a:solidFill>
                  <a:srgbClr val="000000"/>
                </a:solidFill>
                <a:latin typeface="Times New Roman" panose="02020603050405020304" pitchFamily="18" charset="0"/>
                <a:cs typeface="Times New Roman" panose="02020603050405020304" pitchFamily="18" charset="0"/>
              </a:rPr>
              <a:t>***HN and SN units are responsible for personal and special equipment</a:t>
            </a:r>
          </a:p>
          <a:p>
            <a:pPr eaLnBrk="1" hangingPunct="1"/>
            <a:endParaRPr lang="en-US" altLang="bg-BG" sz="240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296988" y="2590800"/>
            <a:ext cx="6551612" cy="552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bg-BG" sz="3200" b="1" smtClean="0"/>
              <a:t/>
            </a:r>
            <a:br>
              <a:rPr lang="en-US" altLang="bg-BG" sz="3200" b="1" smtClean="0"/>
            </a:br>
            <a:endParaRPr lang="bg-BG" altLang="bg-BG" sz="3200" b="1" smtClean="0"/>
          </a:p>
        </p:txBody>
      </p:sp>
      <p:sp>
        <p:nvSpPr>
          <p:cNvPr id="28675" name="Content Placeholder 1"/>
          <p:cNvSpPr>
            <a:spLocks noGrp="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Arial" panose="020B0604020202020204" pitchFamily="34" charset="0"/>
              <a:buAutoNum type="arabicPeriod"/>
            </a:pPr>
            <a:r>
              <a:rPr lang="en-US" altLang="bg-BG" b="1" smtClean="0">
                <a:latin typeface="Times New Roman" panose="02020603050405020304" pitchFamily="18" charset="0"/>
                <a:cs typeface="Times New Roman" panose="02020603050405020304" pitchFamily="18" charset="0"/>
              </a:rPr>
              <a:t> </a:t>
            </a:r>
            <a:r>
              <a:rPr lang="en-US" altLang="bg-BG" sz="2400" b="1" smtClean="0">
                <a:latin typeface="Times New Roman" panose="02020603050405020304" pitchFamily="18" charset="0"/>
                <a:cs typeface="Times New Roman" panose="02020603050405020304" pitchFamily="18" charset="0"/>
              </a:rPr>
              <a:t>Geographical Orientation</a:t>
            </a:r>
          </a:p>
          <a:p>
            <a:pPr eaLnBrk="1" hangingPunct="1">
              <a:buFont typeface="Arial" panose="020B0604020202020204" pitchFamily="34" charset="0"/>
              <a:buAutoNum type="arabicPeriod"/>
            </a:pPr>
            <a:r>
              <a:rPr lang="en-US" altLang="bg-BG" sz="2400" b="1" smtClean="0">
                <a:latin typeface="Times New Roman" panose="02020603050405020304" pitchFamily="18" charset="0"/>
                <a:cs typeface="Times New Roman" panose="02020603050405020304" pitchFamily="18" charset="0"/>
              </a:rPr>
              <a:t>  Why RHODOPE </a:t>
            </a:r>
          </a:p>
          <a:p>
            <a:pPr eaLnBrk="1" hangingPunct="1">
              <a:buFont typeface="Arial" panose="020B0604020202020204" pitchFamily="34" charset="0"/>
              <a:buAutoNum type="arabicPeriod"/>
            </a:pPr>
            <a:r>
              <a:rPr lang="en-US" altLang="bg-BG" sz="2400" b="1" smtClean="0">
                <a:latin typeface="Times New Roman" panose="02020603050405020304" pitchFamily="18" charset="0"/>
                <a:cs typeface="Times New Roman" panose="02020603050405020304" pitchFamily="18" charset="0"/>
              </a:rPr>
              <a:t>  Host unit</a:t>
            </a:r>
          </a:p>
          <a:p>
            <a:pPr eaLnBrk="1" hangingPunct="1">
              <a:buFont typeface="Arial" panose="020B0604020202020204" pitchFamily="34" charset="0"/>
              <a:buAutoNum type="arabicPeriod"/>
            </a:pPr>
            <a:r>
              <a:rPr lang="en-US" altLang="bg-BG" sz="2400" b="1" smtClean="0">
                <a:latin typeface="Times New Roman" panose="02020603050405020304" pitchFamily="18" charset="0"/>
                <a:cs typeface="Times New Roman" panose="02020603050405020304" pitchFamily="18" charset="0"/>
              </a:rPr>
              <a:t>  </a:t>
            </a:r>
            <a:r>
              <a:rPr lang="bg-BG" altLang="bg-BG" sz="2400" b="1" smtClean="0">
                <a:latin typeface="Times New Roman" panose="02020603050405020304" pitchFamily="18" charset="0"/>
                <a:cs typeface="Times New Roman" panose="02020603050405020304" pitchFamily="18" charset="0"/>
              </a:rPr>
              <a:t>R</a:t>
            </a:r>
            <a:r>
              <a:rPr lang="en-US" altLang="bg-BG" sz="2400" b="1" smtClean="0">
                <a:latin typeface="Times New Roman" panose="02020603050405020304" pitchFamily="18" charset="0"/>
                <a:cs typeface="Times New Roman" panose="02020603050405020304" pitchFamily="18" charset="0"/>
              </a:rPr>
              <a:t>elation to other exercise</a:t>
            </a:r>
          </a:p>
          <a:p>
            <a:pPr eaLnBrk="1" hangingPunct="1">
              <a:buFont typeface="Arial" panose="020B0604020202020204" pitchFamily="34" charset="0"/>
              <a:buAutoNum type="arabicPeriod"/>
            </a:pPr>
            <a:r>
              <a:rPr lang="en-US" altLang="bg-BG" sz="2400" b="1" smtClean="0">
                <a:latin typeface="Times New Roman" panose="02020603050405020304" pitchFamily="18" charset="0"/>
                <a:cs typeface="Times New Roman" panose="02020603050405020304" pitchFamily="18" charset="0"/>
              </a:rPr>
              <a:t>  </a:t>
            </a:r>
            <a:r>
              <a:rPr lang="bg-BG" altLang="bg-BG" sz="2400" b="1" smtClean="0">
                <a:latin typeface="Times New Roman" panose="02020603050405020304" pitchFamily="18" charset="0"/>
                <a:cs typeface="Times New Roman" panose="02020603050405020304" pitchFamily="18" charset="0"/>
              </a:rPr>
              <a:t>G</a:t>
            </a:r>
            <a:r>
              <a:rPr lang="en-US" altLang="bg-BG" sz="2400" b="1" smtClean="0">
                <a:latin typeface="Times New Roman" panose="02020603050405020304" pitchFamily="18" charset="0"/>
                <a:cs typeface="Times New Roman" panose="02020603050405020304" pitchFamily="18" charset="0"/>
              </a:rPr>
              <a:t>eneral Framework</a:t>
            </a:r>
          </a:p>
          <a:p>
            <a:pPr eaLnBrk="1" hangingPunct="1">
              <a:buFont typeface="Arial" panose="020B0604020202020204" pitchFamily="34" charset="0"/>
              <a:buAutoNum type="arabicPeriod"/>
            </a:pPr>
            <a:r>
              <a:rPr lang="en-US" altLang="bg-BG" sz="2400" b="1" smtClean="0">
                <a:latin typeface="Times New Roman" panose="02020603050405020304" pitchFamily="18" charset="0"/>
                <a:cs typeface="Times New Roman" panose="02020603050405020304" pitchFamily="18" charset="0"/>
              </a:rPr>
              <a:t>  Aims and Training Objectives</a:t>
            </a:r>
          </a:p>
          <a:p>
            <a:pPr eaLnBrk="1" hangingPunct="1">
              <a:buFont typeface="Arial" panose="020B0604020202020204" pitchFamily="34" charset="0"/>
              <a:buAutoNum type="arabicPeriod"/>
            </a:pPr>
            <a:r>
              <a:rPr lang="en-US" altLang="bg-BG" sz="2400" b="1" smtClean="0">
                <a:latin typeface="Times New Roman" panose="02020603050405020304" pitchFamily="18" charset="0"/>
                <a:cs typeface="Times New Roman" panose="02020603050405020304" pitchFamily="18" charset="0"/>
              </a:rPr>
              <a:t>  Commander</a:t>
            </a:r>
            <a:r>
              <a:rPr lang="bg-BG" altLang="bg-BG" sz="2400" b="1" smtClean="0">
                <a:latin typeface="Times New Roman" panose="02020603050405020304" pitchFamily="18" charset="0"/>
                <a:cs typeface="Times New Roman" panose="02020603050405020304" pitchFamily="18" charset="0"/>
              </a:rPr>
              <a:t>`</a:t>
            </a:r>
            <a:r>
              <a:rPr lang="en-US" altLang="bg-BG" sz="2400" b="1" smtClean="0">
                <a:latin typeface="Times New Roman" panose="02020603050405020304" pitchFamily="18" charset="0"/>
                <a:cs typeface="Times New Roman" panose="02020603050405020304" pitchFamily="18" charset="0"/>
              </a:rPr>
              <a:t>s Intent</a:t>
            </a:r>
          </a:p>
          <a:p>
            <a:pPr eaLnBrk="1" hangingPunct="1">
              <a:buFont typeface="Arial" panose="020B0604020202020204" pitchFamily="34" charset="0"/>
              <a:buAutoNum type="arabicPeriod"/>
            </a:pPr>
            <a:r>
              <a:rPr lang="en-US" altLang="bg-BG" sz="2400" b="1" smtClean="0">
                <a:latin typeface="Times New Roman" panose="02020603050405020304" pitchFamily="18" charset="0"/>
                <a:cs typeface="Times New Roman" panose="02020603050405020304" pitchFamily="18" charset="0"/>
              </a:rPr>
              <a:t>  Planning Timeline</a:t>
            </a:r>
          </a:p>
          <a:p>
            <a:endParaRPr lang="en-US" altLang="bg-BG" smtClean="0"/>
          </a:p>
        </p:txBody>
      </p:sp>
      <p:sp>
        <p:nvSpPr>
          <p:cNvPr id="28676" name="Content Placeholder 2"/>
          <p:cNvSpPr>
            <a:spLocks noGrp="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Tx/>
              <a:buNone/>
            </a:pPr>
            <a:r>
              <a:rPr lang="en-US" altLang="bg-BG" sz="2400" b="1" smtClean="0">
                <a:latin typeface="Times New Roman" panose="02020603050405020304" pitchFamily="18" charset="0"/>
                <a:cs typeface="Times New Roman" panose="02020603050405020304" pitchFamily="18" charset="0"/>
              </a:rPr>
              <a:t>9. STX Concept</a:t>
            </a:r>
          </a:p>
          <a:p>
            <a:pPr marL="0" indent="0" eaLnBrk="1" hangingPunct="1">
              <a:buFontTx/>
              <a:buNone/>
            </a:pPr>
            <a:r>
              <a:rPr lang="en-US" altLang="bg-BG" sz="2400" b="1" smtClean="0">
                <a:latin typeface="Times New Roman" panose="02020603050405020304" pitchFamily="18" charset="0"/>
                <a:cs typeface="Times New Roman" panose="02020603050405020304" pitchFamily="18" charset="0"/>
              </a:rPr>
              <a:t>10. Synchronized matrix </a:t>
            </a:r>
          </a:p>
          <a:p>
            <a:pPr marL="0" indent="0" eaLnBrk="1" hangingPunct="1">
              <a:buFontTx/>
              <a:buNone/>
            </a:pPr>
            <a:r>
              <a:rPr lang="en-US" altLang="bg-BG" sz="2400" b="1" smtClean="0">
                <a:latin typeface="Times New Roman" panose="02020603050405020304" pitchFamily="18" charset="0"/>
                <a:cs typeface="Times New Roman" panose="02020603050405020304" pitchFamily="18" charset="0"/>
              </a:rPr>
              <a:t>11. Real Life Support</a:t>
            </a:r>
          </a:p>
          <a:p>
            <a:pPr marL="0" indent="0" algn="just" eaLnBrk="1" hangingPunct="1">
              <a:buFontTx/>
              <a:buNone/>
            </a:pPr>
            <a:r>
              <a:rPr lang="en-US" altLang="bg-BG" sz="2400" b="1" smtClean="0">
                <a:latin typeface="Times New Roman" panose="02020603050405020304" pitchFamily="18" charset="0"/>
                <a:cs typeface="Times New Roman" panose="02020603050405020304" pitchFamily="18" charset="0"/>
              </a:rPr>
              <a:t>12. CIS</a:t>
            </a:r>
          </a:p>
          <a:p>
            <a:pPr marL="0" indent="0" eaLnBrk="1" hangingPunct="1">
              <a:buFontTx/>
              <a:buNone/>
            </a:pPr>
            <a:r>
              <a:rPr lang="en-US" altLang="bg-BG" sz="2400" b="1" smtClean="0">
                <a:latin typeface="Times New Roman" panose="02020603050405020304" pitchFamily="18" charset="0"/>
                <a:cs typeface="Times New Roman" panose="02020603050405020304" pitchFamily="18" charset="0"/>
              </a:rPr>
              <a:t>13. Legal Aspect</a:t>
            </a:r>
          </a:p>
          <a:p>
            <a:pPr marL="0" indent="0" eaLnBrk="1" hangingPunct="1">
              <a:buFontTx/>
              <a:buNone/>
            </a:pPr>
            <a:r>
              <a:rPr lang="en-US" altLang="bg-BG" sz="2400" b="1" smtClean="0">
                <a:latin typeface="Times New Roman" panose="02020603050405020304" pitchFamily="18" charset="0"/>
                <a:cs typeface="Times New Roman" panose="02020603050405020304" pitchFamily="18" charset="0"/>
              </a:rPr>
              <a:t>14. Way Ahead</a:t>
            </a:r>
          </a:p>
          <a:p>
            <a:pPr marL="0" indent="0" eaLnBrk="1" hangingPunct="1">
              <a:buFontTx/>
              <a:buNone/>
            </a:pPr>
            <a:r>
              <a:rPr lang="en-US" altLang="bg-BG" sz="2400" b="1" smtClean="0">
                <a:latin typeface="Times New Roman" panose="02020603050405020304" pitchFamily="18" charset="0"/>
                <a:cs typeface="Times New Roman" panose="02020603050405020304" pitchFamily="18" charset="0"/>
              </a:rPr>
              <a:t>15. Questions</a:t>
            </a:r>
            <a:endParaRPr lang="en-US" altLang="bg-BG" sz="2400" smtClean="0"/>
          </a:p>
        </p:txBody>
      </p:sp>
      <p:sp>
        <p:nvSpPr>
          <p:cNvPr id="28677" name="Контейнер за долния колонтитул 4"/>
          <p:cNvSpPr>
            <a:spLocks noGrp="1"/>
          </p:cNvSpPr>
          <p:nvPr>
            <p:ph type="ftr" sz="quarter" idx="11"/>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bg-BG" altLang="de-DE" smtClean="0"/>
              <a:t>UNCLASSIFIED</a:t>
            </a:r>
          </a:p>
        </p:txBody>
      </p:sp>
      <p:sp>
        <p:nvSpPr>
          <p:cNvPr id="28678" name="Контейнер за номер на слайда 5"/>
          <p:cNvSpPr>
            <a:spLocks noGrp="1"/>
          </p:cNvSpPr>
          <p:nvPr>
            <p:ph type="sldNum" sz="quarter" idx="12"/>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BBED55B-4E44-468B-8BF0-21238C1B2848}" type="slidenum">
              <a:rPr lang="bg-BG" altLang="bg-BG" smtClean="0"/>
              <a:pPr/>
              <a:t>2</a:t>
            </a:fld>
            <a:endParaRPr lang="bg-BG" altLang="bg-BG" smtClean="0"/>
          </a:p>
        </p:txBody>
      </p:sp>
      <p:sp>
        <p:nvSpPr>
          <p:cNvPr id="28679" name="Rectangle 6"/>
          <p:cNvSpPr>
            <a:spLocks noChangeArrowheads="1"/>
          </p:cNvSpPr>
          <p:nvPr/>
        </p:nvSpPr>
        <p:spPr bwMode="auto">
          <a:xfrm>
            <a:off x="1447800" y="27432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20000"/>
              </a:spcBef>
            </a:pPr>
            <a:endParaRPr lang="en-US" altLang="bg-BG" sz="2000" b="1"/>
          </a:p>
        </p:txBody>
      </p:sp>
      <p:sp>
        <p:nvSpPr>
          <p:cNvPr id="28680" name="AutoShape 4"/>
          <p:cNvSpPr>
            <a:spLocks noChangeArrowheads="1"/>
          </p:cNvSpPr>
          <p:nvPr/>
        </p:nvSpPr>
        <p:spPr bwMode="gray">
          <a:xfrm>
            <a:off x="1752600" y="782638"/>
            <a:ext cx="5472113" cy="360362"/>
          </a:xfrm>
          <a:prstGeom prst="roundRect">
            <a:avLst>
              <a:gd name="adj" fmla="val 50000"/>
            </a:avLst>
          </a:pr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bg-BG" sz="2400" b="1">
                <a:latin typeface="Times New Roman" panose="02020603050405020304" pitchFamily="18" charset="0"/>
                <a:cs typeface="Arial" panose="020B0604020202020204" pitchFamily="34" charset="0"/>
              </a:rPr>
              <a:t>AGENDA</a:t>
            </a:r>
            <a:endParaRPr lang="bg-BG" altLang="bg-BG" sz="2400" b="1">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randombar(horizontal)">
                                      <p:cBhvr>
                                        <p:cTn id="7" dur="1000">
                                          <p:stCondLst>
                                            <p:cond delay="0"/>
                                          </p:stCondLst>
                                        </p:cTn>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Контейнер за долния колонтитул 4"/>
          <p:cNvSpPr>
            <a:spLocks noGrp="1"/>
          </p:cNvSpPr>
          <p:nvPr>
            <p:ph type="ftr" sz="quarter" idx="11"/>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bg-BG" altLang="de-DE" smtClean="0"/>
              <a:t>UNCLASSIFIED</a:t>
            </a:r>
          </a:p>
        </p:txBody>
      </p:sp>
      <p:sp>
        <p:nvSpPr>
          <p:cNvPr id="47107" name="Контейнер за номер на слайда 5"/>
          <p:cNvSpPr>
            <a:spLocks noGrp="1"/>
          </p:cNvSpPr>
          <p:nvPr>
            <p:ph type="sldNum" sz="quarter" idx="12"/>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B85141C-0280-41B0-9FD6-8A8EDC2BC528}" type="slidenum">
              <a:rPr lang="bg-BG" altLang="bg-BG" smtClean="0"/>
              <a:pPr/>
              <a:t>20</a:t>
            </a:fld>
            <a:endParaRPr lang="bg-BG" altLang="bg-BG" smtClean="0"/>
          </a:p>
        </p:txBody>
      </p:sp>
      <p:sp>
        <p:nvSpPr>
          <p:cNvPr id="47108" name="AutoShape 4"/>
          <p:cNvSpPr>
            <a:spLocks noChangeArrowheads="1"/>
          </p:cNvSpPr>
          <p:nvPr/>
        </p:nvSpPr>
        <p:spPr bwMode="gray">
          <a:xfrm>
            <a:off x="1905000" y="762000"/>
            <a:ext cx="5472113" cy="360363"/>
          </a:xfrm>
          <a:prstGeom prst="roundRect">
            <a:avLst>
              <a:gd name="adj" fmla="val 50000"/>
            </a:avLst>
          </a:pr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endParaRPr lang="bg-BG" altLang="bg-BG" sz="2000" b="1">
              <a:latin typeface="Times New Roman" panose="02020603050405020304" pitchFamily="18" charset="0"/>
              <a:cs typeface="Times New Roman" panose="02020603050405020304" pitchFamily="18" charset="0"/>
            </a:endParaRPr>
          </a:p>
        </p:txBody>
      </p:sp>
      <p:sp>
        <p:nvSpPr>
          <p:cNvPr id="47109" name="Rectangle 1"/>
          <p:cNvSpPr>
            <a:spLocks noChangeArrowheads="1"/>
          </p:cNvSpPr>
          <p:nvPr/>
        </p:nvSpPr>
        <p:spPr bwMode="auto">
          <a:xfrm>
            <a:off x="3429000" y="685800"/>
            <a:ext cx="2359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bg-BG" sz="2400" b="1">
                <a:latin typeface="Times New Roman" panose="02020603050405020304" pitchFamily="18" charset="0"/>
              </a:rPr>
              <a:t>STX CONCEPT  </a:t>
            </a:r>
            <a:endParaRPr lang="bg-BG" altLang="bg-BG" sz="2400" b="1">
              <a:latin typeface="Times New Roman" panose="02020603050405020304" pitchFamily="18" charset="0"/>
            </a:endParaRPr>
          </a:p>
        </p:txBody>
      </p:sp>
      <p:sp>
        <p:nvSpPr>
          <p:cNvPr id="47110" name="TextBox 5"/>
          <p:cNvSpPr txBox="1">
            <a:spLocks noChangeArrowheads="1"/>
          </p:cNvSpPr>
          <p:nvPr/>
        </p:nvSpPr>
        <p:spPr bwMode="auto">
          <a:xfrm>
            <a:off x="2667000" y="1352550"/>
            <a:ext cx="3735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bg-BG" sz="2400" b="1">
                <a:solidFill>
                  <a:srgbClr val="FF0000"/>
                </a:solidFill>
                <a:latin typeface="Times New Roman" panose="02020603050405020304" pitchFamily="18" charset="0"/>
                <a:cs typeface="Times New Roman" panose="02020603050405020304" pitchFamily="18" charset="0"/>
              </a:rPr>
              <a:t>Exercise 3 </a:t>
            </a:r>
            <a:r>
              <a:rPr lang="mr-IN" altLang="bg-BG" sz="2400" b="1">
                <a:solidFill>
                  <a:srgbClr val="FF0000"/>
                </a:solidFill>
                <a:latin typeface="Times New Roman" panose="02020603050405020304" pitchFamily="18" charset="0"/>
                <a:cs typeface="Times New Roman" panose="02020603050405020304" pitchFamily="18" charset="0"/>
              </a:rPr>
              <a:t>–</a:t>
            </a:r>
            <a:r>
              <a:rPr lang="en-US" altLang="bg-BG" sz="2400" b="1">
                <a:solidFill>
                  <a:srgbClr val="FF0000"/>
                </a:solidFill>
                <a:latin typeface="Times New Roman" panose="02020603050405020304" pitchFamily="18" charset="0"/>
                <a:cs typeface="Times New Roman" panose="02020603050405020304" pitchFamily="18" charset="0"/>
              </a:rPr>
              <a:t> Fire Training  </a:t>
            </a:r>
          </a:p>
        </p:txBody>
      </p:sp>
      <p:sp>
        <p:nvSpPr>
          <p:cNvPr id="47111" name="TextBox 6"/>
          <p:cNvSpPr txBox="1">
            <a:spLocks noChangeArrowheads="1"/>
          </p:cNvSpPr>
          <p:nvPr/>
        </p:nvSpPr>
        <p:spPr bwMode="auto">
          <a:xfrm>
            <a:off x="609600" y="2212975"/>
            <a:ext cx="8077200"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bg-BG" sz="2400">
                <a:solidFill>
                  <a:srgbClr val="FF0000"/>
                </a:solidFill>
                <a:latin typeface="Times New Roman" panose="02020603050405020304" pitchFamily="18" charset="0"/>
                <a:cs typeface="Times New Roman" panose="02020603050405020304" pitchFamily="18" charset="0"/>
              </a:rPr>
              <a:t>Day 1 </a:t>
            </a:r>
            <a:r>
              <a:rPr lang="mr-IN" altLang="bg-BG" sz="2400">
                <a:latin typeface="Times New Roman" panose="02020603050405020304" pitchFamily="18" charset="0"/>
                <a:cs typeface="Times New Roman" panose="02020603050405020304" pitchFamily="18" charset="0"/>
              </a:rPr>
              <a:t>–</a:t>
            </a:r>
            <a:r>
              <a:rPr lang="en-US" altLang="bg-BG" sz="2400">
                <a:latin typeface="Times New Roman" panose="02020603050405020304" pitchFamily="18" charset="0"/>
                <a:cs typeface="Times New Roman" panose="02020603050405020304" pitchFamily="18" charset="0"/>
              </a:rPr>
              <a:t> National fire training, according to the Bulgarian Army Regulations</a:t>
            </a:r>
          </a:p>
          <a:p>
            <a:pPr eaLnBrk="1" hangingPunct="1"/>
            <a:endParaRPr lang="en-US" altLang="bg-BG" sz="1000">
              <a:latin typeface="Times New Roman" panose="02020603050405020304" pitchFamily="18" charset="0"/>
              <a:cs typeface="Times New Roman" panose="02020603050405020304" pitchFamily="18" charset="0"/>
            </a:endParaRPr>
          </a:p>
          <a:p>
            <a:pPr eaLnBrk="1" hangingPunct="1"/>
            <a:r>
              <a:rPr lang="en-US" altLang="bg-BG" sz="2400">
                <a:solidFill>
                  <a:srgbClr val="FF0000"/>
                </a:solidFill>
                <a:latin typeface="Times New Roman" panose="02020603050405020304" pitchFamily="18" charset="0"/>
                <a:cs typeface="Times New Roman" panose="02020603050405020304" pitchFamily="18" charset="0"/>
              </a:rPr>
              <a:t>Day 2 </a:t>
            </a:r>
            <a:r>
              <a:rPr lang="mr-IN" altLang="bg-BG" sz="2400">
                <a:solidFill>
                  <a:srgbClr val="000000"/>
                </a:solidFill>
                <a:latin typeface="Times New Roman" panose="02020603050405020304" pitchFamily="18" charset="0"/>
                <a:cs typeface="Times New Roman" panose="02020603050405020304" pitchFamily="18" charset="0"/>
              </a:rPr>
              <a:t>–</a:t>
            </a:r>
            <a:r>
              <a:rPr lang="en-US" altLang="bg-BG" sz="2400">
                <a:solidFill>
                  <a:srgbClr val="000000"/>
                </a:solidFill>
                <a:latin typeface="Times New Roman" panose="02020603050405020304" pitchFamily="18" charset="0"/>
                <a:cs typeface="Times New Roman" panose="02020603050405020304" pitchFamily="18" charset="0"/>
              </a:rPr>
              <a:t> Fire training by exchanging weapons between participating nations</a:t>
            </a:r>
          </a:p>
          <a:p>
            <a:pPr eaLnBrk="1" hangingPunct="1"/>
            <a:endParaRPr lang="en-US" altLang="bg-BG" sz="1000">
              <a:solidFill>
                <a:srgbClr val="000000"/>
              </a:solidFill>
              <a:latin typeface="Times New Roman" panose="02020603050405020304" pitchFamily="18" charset="0"/>
              <a:cs typeface="Times New Roman" panose="02020603050405020304" pitchFamily="18" charset="0"/>
            </a:endParaRPr>
          </a:p>
          <a:p>
            <a:pPr eaLnBrk="1" hangingPunct="1"/>
            <a:r>
              <a:rPr lang="en-US" altLang="bg-BG" sz="2400">
                <a:solidFill>
                  <a:srgbClr val="000000"/>
                </a:solidFill>
                <a:latin typeface="Times New Roman" panose="02020603050405020304" pitchFamily="18" charset="0"/>
                <a:cs typeface="Times New Roman" panose="02020603050405020304" pitchFamily="18" charset="0"/>
              </a:rPr>
              <a:t>***  HN units are responsible for Fire Training Plan preparation</a:t>
            </a:r>
          </a:p>
          <a:p>
            <a:pPr eaLnBrk="1" hangingPunct="1"/>
            <a:endParaRPr lang="en-US" altLang="bg-BG" sz="2400">
              <a:solidFill>
                <a:srgbClr val="000000"/>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554038" y="1981200"/>
            <a:ext cx="8229600" cy="4114800"/>
          </a:xfrm>
          <a:prstGeom prst="roundRect">
            <a:avLst>
              <a:gd name="adj" fmla="val 7862"/>
            </a:avLst>
          </a:prstGeom>
          <a:solidFill>
            <a:srgbClr val="FF33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Контейнер за долния колонтитул 4"/>
          <p:cNvSpPr>
            <a:spLocks noGrp="1"/>
          </p:cNvSpPr>
          <p:nvPr>
            <p:ph type="ftr" sz="quarter" idx="11"/>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bg-BG" altLang="de-DE" smtClean="0"/>
              <a:t>UNCLASSIFIED</a:t>
            </a:r>
          </a:p>
        </p:txBody>
      </p:sp>
      <p:sp>
        <p:nvSpPr>
          <p:cNvPr id="48131" name="Контейнер за номер на слайда 5"/>
          <p:cNvSpPr>
            <a:spLocks noGrp="1"/>
          </p:cNvSpPr>
          <p:nvPr>
            <p:ph type="sldNum" sz="quarter" idx="12"/>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A783CE9-C43C-4B0C-9A65-60E490590986}" type="slidenum">
              <a:rPr lang="bg-BG" altLang="bg-BG" smtClean="0"/>
              <a:pPr/>
              <a:t>21</a:t>
            </a:fld>
            <a:endParaRPr lang="bg-BG" altLang="bg-BG" smtClean="0"/>
          </a:p>
        </p:txBody>
      </p:sp>
      <p:sp>
        <p:nvSpPr>
          <p:cNvPr id="48132" name="AutoShape 4"/>
          <p:cNvSpPr>
            <a:spLocks noChangeArrowheads="1"/>
          </p:cNvSpPr>
          <p:nvPr/>
        </p:nvSpPr>
        <p:spPr bwMode="gray">
          <a:xfrm>
            <a:off x="1905000" y="762000"/>
            <a:ext cx="5472113" cy="360363"/>
          </a:xfrm>
          <a:prstGeom prst="roundRect">
            <a:avLst>
              <a:gd name="adj" fmla="val 50000"/>
            </a:avLst>
          </a:pr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endParaRPr lang="bg-BG" altLang="bg-BG" sz="2000" b="1">
              <a:latin typeface="Times New Roman" panose="02020603050405020304" pitchFamily="18" charset="0"/>
              <a:cs typeface="Times New Roman" panose="02020603050405020304" pitchFamily="18" charset="0"/>
            </a:endParaRPr>
          </a:p>
        </p:txBody>
      </p:sp>
      <p:sp>
        <p:nvSpPr>
          <p:cNvPr id="48133" name="Rectangle 1"/>
          <p:cNvSpPr>
            <a:spLocks noChangeArrowheads="1"/>
          </p:cNvSpPr>
          <p:nvPr/>
        </p:nvSpPr>
        <p:spPr bwMode="auto">
          <a:xfrm>
            <a:off x="2311400" y="685800"/>
            <a:ext cx="4594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bg-BG" sz="2400" b="1">
                <a:latin typeface="Times New Roman" panose="02020603050405020304" pitchFamily="18" charset="0"/>
                <a:cs typeface="Times New Roman" panose="02020603050405020304" pitchFamily="18" charset="0"/>
              </a:rPr>
              <a:t>SYNCHRONIZATION MATRIX </a:t>
            </a:r>
            <a:endParaRPr lang="bg-BG" altLang="bg-BG" sz="2400" b="1">
              <a:latin typeface="Times New Roman" panose="02020603050405020304" pitchFamily="18" charset="0"/>
              <a:cs typeface="Times New Roman" panose="02020603050405020304" pitchFamily="18" charset="0"/>
            </a:endParaRPr>
          </a:p>
        </p:txBody>
      </p:sp>
      <p:graphicFrame>
        <p:nvGraphicFramePr>
          <p:cNvPr id="48134" name="Object 3"/>
          <p:cNvGraphicFramePr>
            <a:graphicFrameLocks noChangeAspect="1"/>
          </p:cNvGraphicFramePr>
          <p:nvPr/>
        </p:nvGraphicFramePr>
        <p:xfrm>
          <a:off x="38100" y="1600200"/>
          <a:ext cx="8966200" cy="3886200"/>
        </p:xfrm>
        <a:graphic>
          <a:graphicData uri="http://schemas.openxmlformats.org/presentationml/2006/ole">
            <mc:AlternateContent xmlns:mc="http://schemas.openxmlformats.org/markup-compatibility/2006">
              <mc:Choice xmlns:v="urn:schemas-microsoft-com:vml" Requires="v">
                <p:oleObj spid="_x0000_s48136" name="Document" r:id="rId3" imgW="9092865" imgH="3886057" progId="Word.Document.12">
                  <p:embed/>
                </p:oleObj>
              </mc:Choice>
              <mc:Fallback>
                <p:oleObj name="Document" r:id="rId3" imgW="9092865" imgH="3886057" progId="Word.Document.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1600200"/>
                        <a:ext cx="8966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Контейнер за долния колонтитул 4"/>
          <p:cNvSpPr>
            <a:spLocks noGrp="1"/>
          </p:cNvSpPr>
          <p:nvPr>
            <p:ph type="ftr" sz="quarter" idx="11"/>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bg-BG" altLang="de-DE" smtClean="0"/>
              <a:t>UNCLASSIFIED</a:t>
            </a:r>
          </a:p>
        </p:txBody>
      </p:sp>
      <p:sp>
        <p:nvSpPr>
          <p:cNvPr id="49155" name="Контейнер за номер на слайда 5"/>
          <p:cNvSpPr>
            <a:spLocks noGrp="1"/>
          </p:cNvSpPr>
          <p:nvPr>
            <p:ph type="sldNum" sz="quarter" idx="12"/>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D1C8246-E897-4519-8B76-DEF7C916F3C2}" type="slidenum">
              <a:rPr lang="bg-BG" altLang="bg-BG" smtClean="0"/>
              <a:pPr/>
              <a:t>22</a:t>
            </a:fld>
            <a:endParaRPr lang="bg-BG" altLang="bg-BG" smtClean="0"/>
          </a:p>
        </p:txBody>
      </p:sp>
      <p:sp>
        <p:nvSpPr>
          <p:cNvPr id="49156" name="AutoShape 4"/>
          <p:cNvSpPr>
            <a:spLocks noChangeArrowheads="1"/>
          </p:cNvSpPr>
          <p:nvPr/>
        </p:nvSpPr>
        <p:spPr bwMode="gray">
          <a:xfrm>
            <a:off x="1905000" y="762000"/>
            <a:ext cx="5472113" cy="360363"/>
          </a:xfrm>
          <a:prstGeom prst="roundRect">
            <a:avLst>
              <a:gd name="adj" fmla="val 50000"/>
            </a:avLst>
          </a:pr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endParaRPr lang="bg-BG" altLang="bg-BG" sz="2000" b="1">
              <a:latin typeface="Times New Roman" panose="02020603050405020304" pitchFamily="18" charset="0"/>
              <a:cs typeface="Times New Roman" panose="02020603050405020304" pitchFamily="18" charset="0"/>
            </a:endParaRPr>
          </a:p>
        </p:txBody>
      </p:sp>
      <p:sp>
        <p:nvSpPr>
          <p:cNvPr id="49157" name="Rectangle 1"/>
          <p:cNvSpPr>
            <a:spLocks noChangeArrowheads="1"/>
          </p:cNvSpPr>
          <p:nvPr/>
        </p:nvSpPr>
        <p:spPr bwMode="auto">
          <a:xfrm>
            <a:off x="3006725" y="685800"/>
            <a:ext cx="3203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bg-BG" sz="2400" b="1">
                <a:latin typeface="Times New Roman" panose="02020603050405020304" pitchFamily="18" charset="0"/>
                <a:cs typeface="Arial" panose="020B0604020202020204" pitchFamily="34" charset="0"/>
              </a:rPr>
              <a:t>RLS - </a:t>
            </a:r>
            <a:r>
              <a:rPr lang="en-AU" altLang="bg-BG" sz="2400" b="1">
                <a:latin typeface="Times New Roman" panose="02020603050405020304" pitchFamily="18" charset="0"/>
                <a:cs typeface="Arial" panose="020B0604020202020204" pitchFamily="34" charset="0"/>
              </a:rPr>
              <a:t>Medical support</a:t>
            </a:r>
            <a:r>
              <a:rPr lang="en-US" altLang="bg-BG" sz="2400" b="1">
                <a:latin typeface="Times New Roman" panose="02020603050405020304" pitchFamily="18" charset="0"/>
                <a:cs typeface="Arial" panose="020B0604020202020204" pitchFamily="34" charset="0"/>
              </a:rPr>
              <a:t> </a:t>
            </a:r>
            <a:endParaRPr lang="bg-BG" altLang="bg-BG" sz="2400" b="1">
              <a:latin typeface="Times New Roman" panose="02020603050405020304" pitchFamily="18" charset="0"/>
              <a:cs typeface="Arial" panose="020B0604020202020204" pitchFamily="34" charset="0"/>
            </a:endParaRPr>
          </a:p>
        </p:txBody>
      </p:sp>
      <p:sp>
        <p:nvSpPr>
          <p:cNvPr id="49158" name="Rectangle 3"/>
          <p:cNvSpPr>
            <a:spLocks noChangeArrowheads="1"/>
          </p:cNvSpPr>
          <p:nvPr/>
        </p:nvSpPr>
        <p:spPr bwMode="auto">
          <a:xfrm>
            <a:off x="457200" y="1349375"/>
            <a:ext cx="82296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spcBef>
                <a:spcPct val="50000"/>
              </a:spcBef>
            </a:pPr>
            <a:r>
              <a:rPr lang="en-AU" altLang="bg-BG" sz="2200">
                <a:latin typeface="Times New Roman" panose="02020603050405020304" pitchFamily="18" charset="0"/>
              </a:rPr>
              <a:t>The HN will provide:</a:t>
            </a:r>
          </a:p>
          <a:p>
            <a:pPr algn="just">
              <a:spcBef>
                <a:spcPct val="50000"/>
              </a:spcBef>
            </a:pPr>
            <a:r>
              <a:rPr lang="en-AU" altLang="bg-BG" sz="2200">
                <a:latin typeface="Times New Roman" panose="02020603050405020304" pitchFamily="18" charset="0"/>
              </a:rPr>
              <a:t>Emergency and non-emergency Role 1 medical care on a 24/7 basis.</a:t>
            </a:r>
          </a:p>
          <a:p>
            <a:pPr algn="just">
              <a:spcBef>
                <a:spcPct val="50000"/>
              </a:spcBef>
            </a:pPr>
            <a:r>
              <a:rPr lang="en-AU" altLang="bg-BG" sz="2200" b="1">
                <a:latin typeface="Times New Roman" panose="02020603050405020304" pitchFamily="18" charset="0"/>
              </a:rPr>
              <a:t>Role 1</a:t>
            </a:r>
            <a:r>
              <a:rPr lang="en-AU" altLang="bg-BG" sz="2200">
                <a:latin typeface="Times New Roman" panose="02020603050405020304" pitchFamily="18" charset="0"/>
              </a:rPr>
              <a:t> </a:t>
            </a:r>
            <a:endParaRPr lang="en-US" altLang="bg-BG" sz="2200">
              <a:latin typeface="Times New Roman" panose="02020603050405020304" pitchFamily="18" charset="0"/>
            </a:endParaRPr>
          </a:p>
          <a:p>
            <a:pPr algn="just">
              <a:spcBef>
                <a:spcPct val="50000"/>
              </a:spcBef>
            </a:pPr>
            <a:r>
              <a:rPr lang="en-AU" altLang="bg-BG" sz="2200">
                <a:latin typeface="Times New Roman" panose="02020603050405020304" pitchFamily="18" charset="0"/>
              </a:rPr>
              <a:t>Emergency and basic support  (no specialized treatment) includes daily sick call, immediate lifesaving measures, non-battle injury prevention, and patient ground medical evacuation to a local designated medical treatment facility.  </a:t>
            </a:r>
          </a:p>
          <a:p>
            <a:pPr algn="just">
              <a:spcBef>
                <a:spcPct val="50000"/>
              </a:spcBef>
            </a:pPr>
            <a:r>
              <a:rPr lang="en-AU" altLang="bg-BG" sz="2200" b="1">
                <a:latin typeface="Times New Roman" panose="02020603050405020304" pitchFamily="18" charset="0"/>
              </a:rPr>
              <a:t>Role 2   </a:t>
            </a:r>
          </a:p>
          <a:p>
            <a:pPr algn="just">
              <a:spcBef>
                <a:spcPct val="50000"/>
              </a:spcBef>
            </a:pPr>
            <a:r>
              <a:rPr lang="en-AU" altLang="bg-BG" sz="2200">
                <a:latin typeface="Times New Roman" panose="02020603050405020304" pitchFamily="18" charset="0"/>
              </a:rPr>
              <a:t>Military hospital in Plovdiv and civilian hospitals in the region.</a:t>
            </a:r>
          </a:p>
          <a:p>
            <a:pPr algn="just">
              <a:spcBef>
                <a:spcPct val="50000"/>
              </a:spcBef>
            </a:pPr>
            <a:r>
              <a:rPr lang="en-AU" altLang="bg-BG" sz="2200" b="1">
                <a:latin typeface="Times New Roman" panose="02020603050405020304" pitchFamily="18" charset="0"/>
              </a:rPr>
              <a:t>Role 3 and 4 </a:t>
            </a:r>
          </a:p>
          <a:p>
            <a:pPr algn="just">
              <a:spcBef>
                <a:spcPct val="50000"/>
              </a:spcBef>
            </a:pPr>
            <a:r>
              <a:rPr lang="en-AU" altLang="bg-BG" sz="2200">
                <a:latin typeface="Times New Roman" panose="02020603050405020304" pitchFamily="18" charset="0"/>
              </a:rPr>
              <a:t>Military Medical Academy – Sofia.</a:t>
            </a:r>
          </a:p>
          <a:p>
            <a:pPr>
              <a:spcBef>
                <a:spcPct val="50000"/>
              </a:spcBef>
            </a:pPr>
            <a:r>
              <a:rPr lang="en-AU" altLang="bg-BG" sz="2200">
                <a:latin typeface="Times New Roman" panose="02020603050405020304" pitchFamily="18" charset="0"/>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Контейнер за долния колонтитул 4"/>
          <p:cNvSpPr>
            <a:spLocks noGrp="1"/>
          </p:cNvSpPr>
          <p:nvPr>
            <p:ph type="ftr" sz="quarter" idx="11"/>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bg-BG" altLang="de-DE" smtClean="0"/>
              <a:t>UNCLASSIFIED</a:t>
            </a:r>
          </a:p>
        </p:txBody>
      </p:sp>
      <p:sp>
        <p:nvSpPr>
          <p:cNvPr id="50179" name="Контейнер за номер на слайда 5"/>
          <p:cNvSpPr>
            <a:spLocks noGrp="1"/>
          </p:cNvSpPr>
          <p:nvPr>
            <p:ph type="sldNum" sz="quarter" idx="12"/>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B6725CA-2457-409C-AD62-38E5F00AA3AA}" type="slidenum">
              <a:rPr lang="bg-BG" altLang="bg-BG" smtClean="0"/>
              <a:pPr/>
              <a:t>23</a:t>
            </a:fld>
            <a:endParaRPr lang="bg-BG" altLang="bg-BG" smtClean="0"/>
          </a:p>
        </p:txBody>
      </p:sp>
      <p:sp>
        <p:nvSpPr>
          <p:cNvPr id="50180" name="AutoShape 4"/>
          <p:cNvSpPr>
            <a:spLocks noChangeArrowheads="1"/>
          </p:cNvSpPr>
          <p:nvPr/>
        </p:nvSpPr>
        <p:spPr bwMode="gray">
          <a:xfrm>
            <a:off x="1905000" y="762000"/>
            <a:ext cx="5472113" cy="360363"/>
          </a:xfrm>
          <a:prstGeom prst="roundRect">
            <a:avLst>
              <a:gd name="adj" fmla="val 50000"/>
            </a:avLst>
          </a:pr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endParaRPr lang="bg-BG" altLang="bg-BG" sz="2000" b="1">
              <a:latin typeface="Times New Roman" panose="02020603050405020304" pitchFamily="18" charset="0"/>
              <a:cs typeface="Times New Roman" panose="02020603050405020304" pitchFamily="18" charset="0"/>
            </a:endParaRPr>
          </a:p>
        </p:txBody>
      </p:sp>
      <p:sp>
        <p:nvSpPr>
          <p:cNvPr id="50181" name="Rectangle 1"/>
          <p:cNvSpPr>
            <a:spLocks noChangeArrowheads="1"/>
          </p:cNvSpPr>
          <p:nvPr/>
        </p:nvSpPr>
        <p:spPr bwMode="auto">
          <a:xfrm>
            <a:off x="4216400" y="685800"/>
            <a:ext cx="784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bg-BG" sz="2400" b="1">
                <a:latin typeface="Times New Roman" panose="02020603050405020304" pitchFamily="18" charset="0"/>
                <a:cs typeface="Arial" panose="020B0604020202020204" pitchFamily="34" charset="0"/>
              </a:rPr>
              <a:t>RLS  </a:t>
            </a:r>
            <a:endParaRPr lang="bg-BG" altLang="bg-BG" sz="2400" b="1">
              <a:latin typeface="Times New Roman" panose="02020603050405020304" pitchFamily="18" charset="0"/>
              <a:cs typeface="Arial" panose="020B0604020202020204" pitchFamily="34" charset="0"/>
            </a:endParaRPr>
          </a:p>
        </p:txBody>
      </p:sp>
      <p:sp>
        <p:nvSpPr>
          <p:cNvPr id="50182" name="Rectangle 3"/>
          <p:cNvSpPr txBox="1">
            <a:spLocks noChangeArrowheads="1"/>
          </p:cNvSpPr>
          <p:nvPr/>
        </p:nvSpPr>
        <p:spPr bwMode="auto">
          <a:xfrm>
            <a:off x="457200" y="1371600"/>
            <a:ext cx="822960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ct val="80000"/>
              </a:lnSpc>
              <a:spcBef>
                <a:spcPct val="20000"/>
              </a:spcBef>
            </a:pPr>
            <a:r>
              <a:rPr lang="en-US" altLang="bg-BG" b="1"/>
              <a:t>	</a:t>
            </a:r>
          </a:p>
          <a:p>
            <a:pPr>
              <a:lnSpc>
                <a:spcPct val="80000"/>
              </a:lnSpc>
              <a:spcBef>
                <a:spcPct val="20000"/>
              </a:spcBef>
            </a:pPr>
            <a:r>
              <a:rPr lang="en-US" altLang="bg-BG"/>
              <a:t>	</a:t>
            </a:r>
            <a:r>
              <a:rPr lang="en-US" altLang="bg-BG" sz="2600" b="1">
                <a:latin typeface="Times New Roman" panose="02020603050405020304" pitchFamily="18" charset="0"/>
              </a:rPr>
              <a:t>Estimated Coasts</a:t>
            </a:r>
          </a:p>
          <a:p>
            <a:pPr>
              <a:lnSpc>
                <a:spcPct val="80000"/>
              </a:lnSpc>
              <a:spcBef>
                <a:spcPct val="20000"/>
              </a:spcBef>
            </a:pPr>
            <a:r>
              <a:rPr lang="en-US" altLang="bg-BG" sz="2600">
                <a:latin typeface="Times New Roman" panose="02020603050405020304" pitchFamily="18" charset="0"/>
              </a:rPr>
              <a:t>    </a:t>
            </a:r>
          </a:p>
          <a:p>
            <a:pPr>
              <a:lnSpc>
                <a:spcPct val="80000"/>
              </a:lnSpc>
              <a:spcBef>
                <a:spcPct val="20000"/>
              </a:spcBef>
              <a:buFontTx/>
              <a:buChar char="•"/>
            </a:pPr>
            <a:r>
              <a:rPr lang="en-US" altLang="bg-BG" sz="2600">
                <a:latin typeface="Times New Roman" panose="02020603050405020304" pitchFamily="18" charset="0"/>
              </a:rPr>
              <a:t>Food: </a:t>
            </a:r>
            <a:r>
              <a:rPr lang="en-US" altLang="bg-BG" sz="2600" b="1">
                <a:latin typeface="Times New Roman" panose="02020603050405020304" pitchFamily="18" charset="0"/>
              </a:rPr>
              <a:t>10 € p/d</a:t>
            </a:r>
          </a:p>
          <a:p>
            <a:pPr>
              <a:lnSpc>
                <a:spcPct val="80000"/>
              </a:lnSpc>
              <a:spcBef>
                <a:spcPct val="20000"/>
              </a:spcBef>
              <a:buFontTx/>
              <a:buChar char="•"/>
            </a:pPr>
            <a:r>
              <a:rPr lang="en-US" altLang="bg-BG" sz="2600">
                <a:latin typeface="Times New Roman" panose="02020603050405020304" pitchFamily="18" charset="0"/>
              </a:rPr>
              <a:t>Accommodation: </a:t>
            </a:r>
            <a:r>
              <a:rPr lang="en-US" altLang="bg-BG" sz="2600" b="1">
                <a:latin typeface="Times New Roman" panose="02020603050405020304" pitchFamily="18" charset="0"/>
              </a:rPr>
              <a:t>17 € p/d</a:t>
            </a:r>
          </a:p>
          <a:p>
            <a:pPr>
              <a:lnSpc>
                <a:spcPct val="80000"/>
              </a:lnSpc>
              <a:spcBef>
                <a:spcPct val="20000"/>
              </a:spcBef>
              <a:buFontTx/>
              <a:buChar char="•"/>
            </a:pPr>
            <a:r>
              <a:rPr lang="en-US" altLang="bg-BG" sz="2600">
                <a:latin typeface="Times New Roman" panose="02020603050405020304" pitchFamily="18" charset="0"/>
              </a:rPr>
              <a:t>Additional Costs:</a:t>
            </a:r>
            <a:r>
              <a:rPr lang="en-US" altLang="bg-BG" sz="2600" b="1">
                <a:latin typeface="Times New Roman" panose="02020603050405020304" pitchFamily="18" charset="0"/>
              </a:rPr>
              <a:t> </a:t>
            </a:r>
            <a:r>
              <a:rPr lang="en-US" altLang="bg-BG" sz="2600">
                <a:latin typeface="Times New Roman" panose="02020603050405020304" pitchFamily="18" charset="0"/>
              </a:rPr>
              <a:t>depending on TA </a:t>
            </a:r>
          </a:p>
          <a:p>
            <a:pPr>
              <a:lnSpc>
                <a:spcPct val="80000"/>
              </a:lnSpc>
              <a:spcBef>
                <a:spcPct val="20000"/>
              </a:spcBef>
              <a:buFontTx/>
              <a:buChar char="•"/>
            </a:pPr>
            <a:r>
              <a:rPr lang="en-US" altLang="bg-BG" sz="2600">
                <a:latin typeface="Times New Roman" panose="02020603050405020304" pitchFamily="18" charset="0"/>
              </a:rPr>
              <a:t>Shooting range </a:t>
            </a:r>
            <a:r>
              <a:rPr lang="en-US" altLang="bg-BG" sz="2600" b="1">
                <a:latin typeface="Times New Roman" panose="02020603050405020304" pitchFamily="18" charset="0"/>
              </a:rPr>
              <a:t>~ 3 €</a:t>
            </a:r>
            <a:r>
              <a:rPr lang="en-US" altLang="bg-BG" sz="2600">
                <a:latin typeface="Times New Roman" panose="02020603050405020304" pitchFamily="18" charset="0"/>
              </a:rPr>
              <a:t>, Training area PERELIK</a:t>
            </a:r>
            <a:endParaRPr lang="en-US" altLang="bg-BG" sz="2600">
              <a:solidFill>
                <a:srgbClr val="FF0000"/>
              </a:solidFill>
              <a:latin typeface="Times New Roman" panose="02020603050405020304" pitchFamily="18" charset="0"/>
            </a:endParaRPr>
          </a:p>
          <a:p>
            <a:pPr>
              <a:lnSpc>
                <a:spcPct val="80000"/>
              </a:lnSpc>
              <a:spcBef>
                <a:spcPct val="20000"/>
              </a:spcBef>
              <a:buFontTx/>
              <a:buChar char="•"/>
            </a:pPr>
            <a:r>
              <a:rPr lang="en-US" altLang="bg-BG" sz="2600">
                <a:solidFill>
                  <a:srgbClr val="000000"/>
                </a:solidFill>
                <a:latin typeface="Times New Roman" panose="02020603050405020304" pitchFamily="18" charset="0"/>
              </a:rPr>
              <a:t>Total per person per day:</a:t>
            </a:r>
            <a:r>
              <a:rPr lang="en-US" altLang="bg-BG" sz="2600" b="1">
                <a:solidFill>
                  <a:srgbClr val="000000"/>
                </a:solidFill>
                <a:latin typeface="Times New Roman" panose="02020603050405020304" pitchFamily="18" charset="0"/>
              </a:rPr>
              <a:t> 30 €</a:t>
            </a:r>
          </a:p>
          <a:p>
            <a:pPr>
              <a:lnSpc>
                <a:spcPct val="80000"/>
              </a:lnSpc>
              <a:spcBef>
                <a:spcPct val="20000"/>
              </a:spcBef>
              <a:buFontTx/>
              <a:buChar char="•"/>
            </a:pPr>
            <a:endParaRPr lang="en-US" altLang="bg-BG" sz="2600" b="1">
              <a:latin typeface="Times New Roman" panose="02020603050405020304" pitchFamily="18" charset="0"/>
            </a:endParaRPr>
          </a:p>
          <a:p>
            <a:pPr>
              <a:lnSpc>
                <a:spcPct val="80000"/>
              </a:lnSpc>
              <a:spcBef>
                <a:spcPct val="20000"/>
              </a:spcBef>
              <a:buFontTx/>
              <a:buChar char="•"/>
            </a:pPr>
            <a:endParaRPr lang="en-US" altLang="bg-BG" sz="2600" b="1">
              <a:latin typeface="Times New Roman" panose="02020603050405020304" pitchFamily="18" charset="0"/>
            </a:endParaRPr>
          </a:p>
          <a:p>
            <a:pPr>
              <a:lnSpc>
                <a:spcPct val="80000"/>
              </a:lnSpc>
              <a:spcBef>
                <a:spcPct val="20000"/>
              </a:spcBef>
              <a:buFontTx/>
              <a:buChar char="•"/>
            </a:pPr>
            <a:endParaRPr lang="en-US" altLang="bg-BG" sz="2600" b="1">
              <a:latin typeface="Times New Roman" panose="02020603050405020304" pitchFamily="18" charset="0"/>
            </a:endParaRPr>
          </a:p>
          <a:p>
            <a:pPr>
              <a:lnSpc>
                <a:spcPct val="80000"/>
              </a:lnSpc>
              <a:spcBef>
                <a:spcPct val="20000"/>
              </a:spcBef>
              <a:buFontTx/>
              <a:buChar char="•"/>
            </a:pPr>
            <a:endParaRPr lang="en-US" altLang="bg-BG" b="1"/>
          </a:p>
          <a:p>
            <a:pPr>
              <a:lnSpc>
                <a:spcPct val="80000"/>
              </a:lnSpc>
              <a:spcBef>
                <a:spcPct val="20000"/>
              </a:spcBef>
              <a:buFontTx/>
              <a:buChar char="•"/>
            </a:pPr>
            <a:endParaRPr lang="bg-BG" altLang="bg-BG"/>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Контейнер за долния колонтитул 4"/>
          <p:cNvSpPr>
            <a:spLocks noGrp="1"/>
          </p:cNvSpPr>
          <p:nvPr>
            <p:ph type="ftr" sz="quarter" idx="11"/>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bg-BG" altLang="de-DE" smtClean="0"/>
              <a:t>UNCLASSIFIED</a:t>
            </a:r>
          </a:p>
        </p:txBody>
      </p:sp>
      <p:sp>
        <p:nvSpPr>
          <p:cNvPr id="51203" name="Контейнер за номер на слайда 5"/>
          <p:cNvSpPr>
            <a:spLocks noGrp="1"/>
          </p:cNvSpPr>
          <p:nvPr>
            <p:ph type="sldNum" sz="quarter" idx="12"/>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00D5569-AAED-4DD3-BE45-28323B4772D8}" type="slidenum">
              <a:rPr lang="bg-BG" altLang="bg-BG" smtClean="0"/>
              <a:pPr/>
              <a:t>24</a:t>
            </a:fld>
            <a:endParaRPr lang="bg-BG" altLang="bg-BG" smtClean="0"/>
          </a:p>
        </p:txBody>
      </p:sp>
      <p:sp>
        <p:nvSpPr>
          <p:cNvPr id="51204" name="AutoShape 4"/>
          <p:cNvSpPr>
            <a:spLocks noChangeArrowheads="1"/>
          </p:cNvSpPr>
          <p:nvPr/>
        </p:nvSpPr>
        <p:spPr bwMode="gray">
          <a:xfrm>
            <a:off x="1905000" y="762000"/>
            <a:ext cx="5472113" cy="360363"/>
          </a:xfrm>
          <a:prstGeom prst="roundRect">
            <a:avLst>
              <a:gd name="adj" fmla="val 50000"/>
            </a:avLst>
          </a:pr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endParaRPr lang="bg-BG" altLang="bg-BG" sz="2000" b="1">
              <a:latin typeface="Times New Roman" panose="02020603050405020304" pitchFamily="18" charset="0"/>
              <a:cs typeface="Times New Roman" panose="02020603050405020304" pitchFamily="18" charset="0"/>
            </a:endParaRPr>
          </a:p>
        </p:txBody>
      </p:sp>
      <p:sp>
        <p:nvSpPr>
          <p:cNvPr id="51205" name="Rectangle 1"/>
          <p:cNvSpPr>
            <a:spLocks noChangeArrowheads="1"/>
          </p:cNvSpPr>
          <p:nvPr/>
        </p:nvSpPr>
        <p:spPr bwMode="auto">
          <a:xfrm>
            <a:off x="4216400" y="685800"/>
            <a:ext cx="784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bg-BG" sz="2400" b="1">
                <a:latin typeface="Times New Roman" panose="02020603050405020304" pitchFamily="18" charset="0"/>
                <a:cs typeface="Arial" panose="020B0604020202020204" pitchFamily="34" charset="0"/>
              </a:rPr>
              <a:t>RLS  </a:t>
            </a:r>
            <a:endParaRPr lang="bg-BG" altLang="bg-BG" sz="2400" b="1">
              <a:latin typeface="Times New Roman" panose="02020603050405020304" pitchFamily="18" charset="0"/>
              <a:cs typeface="Arial" panose="020B0604020202020204" pitchFamily="34" charset="0"/>
            </a:endParaRPr>
          </a:p>
        </p:txBody>
      </p:sp>
      <p:sp>
        <p:nvSpPr>
          <p:cNvPr id="51206" name="Rectangle 3"/>
          <p:cNvSpPr txBox="1">
            <a:spLocks noChangeArrowheads="1"/>
          </p:cNvSpPr>
          <p:nvPr/>
        </p:nvSpPr>
        <p:spPr bwMode="auto">
          <a:xfrm>
            <a:off x="457200" y="2057400"/>
            <a:ext cx="8229600"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1" hangingPunct="1"/>
            <a:r>
              <a:rPr lang="en-US" altLang="de-DE" sz="2800">
                <a:latin typeface="Times New Roman" panose="02020603050405020304" pitchFamily="18" charset="0"/>
                <a:cs typeface="Times New Roman" panose="02020603050405020304" pitchFamily="18" charset="0"/>
              </a:rPr>
              <a:t> TBD</a:t>
            </a:r>
          </a:p>
          <a:p>
            <a:pPr algn="just" eaLnBrk="1" hangingPunct="1"/>
            <a:r>
              <a:rPr lang="en-US" altLang="de-DE" sz="2800">
                <a:latin typeface="Times New Roman" panose="02020603050405020304" pitchFamily="18" charset="0"/>
                <a:cs typeface="Times New Roman" panose="02020603050405020304" pitchFamily="18" charset="0"/>
              </a:rPr>
              <a:t> during IPC, MPC and FCC</a:t>
            </a:r>
          </a:p>
          <a:p>
            <a:pPr algn="just" eaLnBrk="1" hangingPunct="1"/>
            <a:endParaRPr lang="bg-BG" altLang="de-DE" sz="2800" b="1"/>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Контейнер за долния колонтитул 4"/>
          <p:cNvSpPr>
            <a:spLocks noGrp="1"/>
          </p:cNvSpPr>
          <p:nvPr>
            <p:ph type="ftr" sz="quarter" idx="11"/>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bg-BG" altLang="de-DE" smtClean="0"/>
              <a:t>UNCLASSIFIED</a:t>
            </a:r>
          </a:p>
        </p:txBody>
      </p:sp>
      <p:sp>
        <p:nvSpPr>
          <p:cNvPr id="52227" name="Контейнер за номер на слайда 5"/>
          <p:cNvSpPr>
            <a:spLocks noGrp="1"/>
          </p:cNvSpPr>
          <p:nvPr>
            <p:ph type="sldNum" sz="quarter" idx="12"/>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106EB9D-A71A-40D0-9B31-95FBAC8E94C6}" type="slidenum">
              <a:rPr lang="bg-BG" altLang="bg-BG" smtClean="0"/>
              <a:pPr/>
              <a:t>25</a:t>
            </a:fld>
            <a:endParaRPr lang="bg-BG" altLang="bg-BG" smtClean="0"/>
          </a:p>
        </p:txBody>
      </p:sp>
      <p:sp>
        <p:nvSpPr>
          <p:cNvPr id="52228" name="AutoShape 4"/>
          <p:cNvSpPr>
            <a:spLocks noChangeArrowheads="1"/>
          </p:cNvSpPr>
          <p:nvPr/>
        </p:nvSpPr>
        <p:spPr bwMode="gray">
          <a:xfrm>
            <a:off x="1905000" y="762000"/>
            <a:ext cx="5472113" cy="360363"/>
          </a:xfrm>
          <a:prstGeom prst="roundRect">
            <a:avLst>
              <a:gd name="adj" fmla="val 50000"/>
            </a:avLst>
          </a:pr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endParaRPr lang="bg-BG" altLang="bg-BG" sz="2000" b="1">
              <a:latin typeface="Times New Roman" panose="02020603050405020304" pitchFamily="18" charset="0"/>
              <a:cs typeface="Times New Roman" panose="02020603050405020304" pitchFamily="18" charset="0"/>
            </a:endParaRPr>
          </a:p>
        </p:txBody>
      </p:sp>
      <p:sp>
        <p:nvSpPr>
          <p:cNvPr id="52229" name="Rectangle 1"/>
          <p:cNvSpPr>
            <a:spLocks noChangeArrowheads="1"/>
          </p:cNvSpPr>
          <p:nvPr/>
        </p:nvSpPr>
        <p:spPr bwMode="auto">
          <a:xfrm>
            <a:off x="3263900" y="685800"/>
            <a:ext cx="2690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bg-BG" sz="2400" b="1">
                <a:latin typeface="Times New Roman" panose="02020603050405020304" pitchFamily="18" charset="0"/>
                <a:cs typeface="Arial" panose="020B0604020202020204" pitchFamily="34" charset="0"/>
              </a:rPr>
              <a:t>LEGAL </a:t>
            </a:r>
            <a:r>
              <a:rPr lang="bg-BG" altLang="bg-BG" sz="2400" b="1">
                <a:latin typeface="Times New Roman" panose="02020603050405020304" pitchFamily="18" charset="0"/>
                <a:cs typeface="Arial" panose="020B0604020202020204" pitchFamily="34" charset="0"/>
              </a:rPr>
              <a:t>A</a:t>
            </a:r>
            <a:r>
              <a:rPr lang="en-US" altLang="bg-BG" sz="2400" b="1">
                <a:latin typeface="Times New Roman" panose="02020603050405020304" pitchFamily="18" charset="0"/>
                <a:cs typeface="Arial" panose="020B0604020202020204" pitchFamily="34" charset="0"/>
              </a:rPr>
              <a:t>SPECTS</a:t>
            </a:r>
            <a:endParaRPr lang="bg-BG" altLang="bg-BG" sz="2400" b="1">
              <a:latin typeface="Times New Roman" panose="02020603050405020304" pitchFamily="18" charset="0"/>
              <a:cs typeface="Arial" panose="020B0604020202020204" pitchFamily="34" charset="0"/>
            </a:endParaRPr>
          </a:p>
        </p:txBody>
      </p:sp>
      <p:sp>
        <p:nvSpPr>
          <p:cNvPr id="52230" name="Rectangle 2"/>
          <p:cNvSpPr txBox="1">
            <a:spLocks noChangeArrowheads="1"/>
          </p:cNvSpPr>
          <p:nvPr/>
        </p:nvSpPr>
        <p:spPr bwMode="auto">
          <a:xfrm>
            <a:off x="457200" y="19510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ct val="20000"/>
              </a:spcBef>
            </a:pPr>
            <a:r>
              <a:rPr lang="en-GB" altLang="bg-BG" b="1"/>
              <a:t>     </a:t>
            </a:r>
            <a:r>
              <a:rPr lang="en-GB" altLang="bg-BG" sz="2400">
                <a:latin typeface="Times New Roman" panose="02020603050405020304" pitchFamily="18" charset="0"/>
              </a:rPr>
              <a:t>Draft of Technical Arrangement regarding to the Field Training RHODOPE 20</a:t>
            </a:r>
            <a:r>
              <a:rPr lang="bg-BG" altLang="bg-BG" sz="2400">
                <a:latin typeface="Times New Roman" panose="02020603050405020304" pitchFamily="18" charset="0"/>
              </a:rPr>
              <a:t>2</a:t>
            </a:r>
            <a:r>
              <a:rPr lang="en-US" altLang="bg-BG" sz="2400">
                <a:latin typeface="Times New Roman" panose="02020603050405020304" pitchFamily="18" charset="0"/>
              </a:rPr>
              <a:t>1 </a:t>
            </a:r>
            <a:r>
              <a:rPr lang="en-GB" altLang="bg-BG" sz="2400">
                <a:latin typeface="Times New Roman" panose="02020603050405020304" pitchFamily="18" charset="0"/>
              </a:rPr>
              <a:t>will be given to all participating countries</a:t>
            </a:r>
            <a:r>
              <a:rPr lang="bg-BG" altLang="bg-BG" sz="2400">
                <a:latin typeface="Times New Roman" panose="02020603050405020304" pitchFamily="18" charset="0"/>
              </a:rPr>
              <a:t> </a:t>
            </a:r>
            <a:r>
              <a:rPr lang="en-US" altLang="bg-BG" sz="2400">
                <a:latin typeface="Times New Roman" panose="02020603050405020304" pitchFamily="18" charset="0"/>
              </a:rPr>
              <a:t>during IPC / 15 – 17 OCT 20</a:t>
            </a:r>
            <a:endParaRPr lang="en-GB" altLang="bg-BG" sz="2400">
              <a:latin typeface="Times New Roman" panose="02020603050405020304" pitchFamily="18" charset="0"/>
            </a:endParaRPr>
          </a:p>
          <a:p>
            <a:pPr>
              <a:spcBef>
                <a:spcPct val="20000"/>
              </a:spcBef>
            </a:pPr>
            <a:endParaRPr lang="en-GB" altLang="bg-BG" sz="2400">
              <a:latin typeface="Times New Roman" panose="02020603050405020304" pitchFamily="18" charset="0"/>
            </a:endParaRPr>
          </a:p>
          <a:p>
            <a:pPr>
              <a:spcBef>
                <a:spcPct val="20000"/>
              </a:spcBef>
            </a:pPr>
            <a:r>
              <a:rPr lang="en-GB" altLang="bg-BG" sz="2400">
                <a:latin typeface="Times New Roman" panose="02020603050405020304" pitchFamily="18" charset="0"/>
              </a:rPr>
              <a:t>	Remarks, Comments, Proposals – up to MPC / 17 DEC 20 sending via email to BGR LF HQ</a:t>
            </a:r>
          </a:p>
          <a:p>
            <a:pPr>
              <a:spcBef>
                <a:spcPct val="20000"/>
              </a:spcBef>
            </a:pPr>
            <a:endParaRPr lang="en-GB" altLang="bg-BG" sz="2400">
              <a:latin typeface="Times New Roman" panose="02020603050405020304" pitchFamily="18" charset="0"/>
            </a:endParaRPr>
          </a:p>
          <a:p>
            <a:pPr>
              <a:spcBef>
                <a:spcPct val="20000"/>
              </a:spcBef>
            </a:pPr>
            <a:r>
              <a:rPr lang="en-GB" altLang="bg-BG" b="1"/>
              <a:t>		</a:t>
            </a:r>
          </a:p>
          <a:p>
            <a:pPr>
              <a:spcBef>
                <a:spcPct val="20000"/>
              </a:spcBef>
            </a:pPr>
            <a:endParaRPr lang="en-GB" altLang="bg-BG" b="1"/>
          </a:p>
          <a:p>
            <a:pPr>
              <a:spcBef>
                <a:spcPct val="20000"/>
              </a:spcBef>
            </a:pPr>
            <a:endParaRPr lang="bg-BG" altLang="bg-BG" b="1"/>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Контейнер за долния колонтитул 4"/>
          <p:cNvSpPr>
            <a:spLocks noGrp="1"/>
          </p:cNvSpPr>
          <p:nvPr>
            <p:ph type="ftr" sz="quarter" idx="11"/>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bg-BG" altLang="de-DE" smtClean="0"/>
              <a:t>UNCLASSIFIED</a:t>
            </a:r>
          </a:p>
        </p:txBody>
      </p:sp>
      <p:sp>
        <p:nvSpPr>
          <p:cNvPr id="53251" name="Контейнер за номер на слайда 5"/>
          <p:cNvSpPr>
            <a:spLocks noGrp="1"/>
          </p:cNvSpPr>
          <p:nvPr>
            <p:ph type="sldNum" sz="quarter" idx="12"/>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20914C5-BD47-4077-BF36-95D325094506}" type="slidenum">
              <a:rPr lang="bg-BG" altLang="bg-BG" smtClean="0"/>
              <a:pPr/>
              <a:t>26</a:t>
            </a:fld>
            <a:endParaRPr lang="bg-BG" altLang="bg-BG" smtClean="0"/>
          </a:p>
        </p:txBody>
      </p:sp>
      <p:sp>
        <p:nvSpPr>
          <p:cNvPr id="53252" name="AutoShape 4"/>
          <p:cNvSpPr>
            <a:spLocks noChangeArrowheads="1"/>
          </p:cNvSpPr>
          <p:nvPr/>
        </p:nvSpPr>
        <p:spPr bwMode="gray">
          <a:xfrm>
            <a:off x="1905000" y="762000"/>
            <a:ext cx="5472113" cy="360363"/>
          </a:xfrm>
          <a:prstGeom prst="roundRect">
            <a:avLst>
              <a:gd name="adj" fmla="val 50000"/>
            </a:avLst>
          </a:pr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endParaRPr lang="bg-BG" altLang="bg-BG" sz="2000" b="1">
              <a:latin typeface="Times New Roman" panose="02020603050405020304" pitchFamily="18" charset="0"/>
              <a:cs typeface="Times New Roman" panose="02020603050405020304" pitchFamily="18" charset="0"/>
            </a:endParaRPr>
          </a:p>
        </p:txBody>
      </p:sp>
      <p:sp>
        <p:nvSpPr>
          <p:cNvPr id="53253" name="Rectangle 1"/>
          <p:cNvSpPr>
            <a:spLocks noChangeArrowheads="1"/>
          </p:cNvSpPr>
          <p:nvPr/>
        </p:nvSpPr>
        <p:spPr bwMode="auto">
          <a:xfrm>
            <a:off x="2343150" y="685800"/>
            <a:ext cx="45307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bg-BG" sz="2400" b="1">
                <a:latin typeface="Times New Roman" panose="02020603050405020304" pitchFamily="18" charset="0"/>
                <a:cs typeface="Arial" panose="020B0604020202020204" pitchFamily="34" charset="0"/>
              </a:rPr>
              <a:t>Requirements to Sending nations</a:t>
            </a:r>
            <a:endParaRPr lang="bg-BG" altLang="bg-BG" sz="2400" b="1">
              <a:latin typeface="Times New Roman" panose="02020603050405020304" pitchFamily="18" charset="0"/>
              <a:cs typeface="Arial" panose="020B0604020202020204" pitchFamily="34" charset="0"/>
            </a:endParaRPr>
          </a:p>
          <a:p>
            <a:pPr algn="ctr"/>
            <a:endParaRPr lang="bg-BG" altLang="bg-BG" sz="2400" b="1">
              <a:latin typeface="Times New Roman" panose="02020603050405020304" pitchFamily="18" charset="0"/>
              <a:cs typeface="Arial" panose="020B0604020202020204" pitchFamily="34" charset="0"/>
            </a:endParaRPr>
          </a:p>
        </p:txBody>
      </p:sp>
      <p:sp>
        <p:nvSpPr>
          <p:cNvPr id="53254" name="Rectangle 3"/>
          <p:cNvSpPr txBox="1">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90000"/>
              </a:lnSpc>
            </a:pPr>
            <a:r>
              <a:rPr lang="en-US" altLang="bg-BG" b="1">
                <a:cs typeface="Times New Roman" panose="02020603050405020304" pitchFamily="18" charset="0"/>
              </a:rPr>
              <a:t>	</a:t>
            </a:r>
            <a:r>
              <a:rPr lang="mr-IN" altLang="bg-BG" sz="2400" b="1">
                <a:latin typeface="Times New Roman" panose="02020603050405020304" pitchFamily="18" charset="0"/>
                <a:cs typeface="Times New Roman" panose="02020603050405020304" pitchFamily="18" charset="0"/>
              </a:rPr>
              <a:t>MTA</a:t>
            </a:r>
            <a:endParaRPr lang="en-US" altLang="bg-BG" sz="2400" b="1">
              <a:latin typeface="Times New Roman" panose="02020603050405020304" pitchFamily="18" charset="0"/>
              <a:cs typeface="Times New Roman" panose="02020603050405020304" pitchFamily="18" charset="0"/>
            </a:endParaRPr>
          </a:p>
          <a:p>
            <a:pPr eaLnBrk="1" hangingPunct="1">
              <a:lnSpc>
                <a:spcPct val="90000"/>
              </a:lnSpc>
            </a:pPr>
            <a:endParaRPr lang="mr-IN" altLang="bg-BG" sz="900" b="1">
              <a:solidFill>
                <a:srgbClr val="000000"/>
              </a:solidFill>
              <a:latin typeface="Times New Roman" panose="02020603050405020304" pitchFamily="18" charset="0"/>
              <a:cs typeface="Times New Roman" panose="02020603050405020304" pitchFamily="18" charset="0"/>
            </a:endParaRPr>
          </a:p>
          <a:p>
            <a:pPr eaLnBrk="1" hangingPunct="1">
              <a:lnSpc>
                <a:spcPct val="90000"/>
              </a:lnSpc>
              <a:buFontTx/>
              <a:buChar char="•"/>
            </a:pPr>
            <a:r>
              <a:rPr lang="en-US" altLang="bg-BG" sz="2400">
                <a:solidFill>
                  <a:srgbClr val="000000"/>
                </a:solidFill>
                <a:latin typeface="Times New Roman" panose="02020603050405020304" pitchFamily="18" charset="0"/>
                <a:cs typeface="Times New Roman" panose="02020603050405020304" pitchFamily="18" charset="0"/>
              </a:rPr>
              <a:t>Maximum of 1-2 InfPlatoons or Company for every Nation </a:t>
            </a:r>
          </a:p>
          <a:p>
            <a:pPr eaLnBrk="1" hangingPunct="1">
              <a:lnSpc>
                <a:spcPct val="90000"/>
              </a:lnSpc>
            </a:pPr>
            <a:endParaRPr lang="en-US" altLang="bg-BG" sz="900">
              <a:solidFill>
                <a:srgbClr val="000000"/>
              </a:solidFill>
              <a:latin typeface="Times New Roman" panose="02020603050405020304" pitchFamily="18" charset="0"/>
              <a:cs typeface="Times New Roman" panose="02020603050405020304" pitchFamily="18" charset="0"/>
            </a:endParaRPr>
          </a:p>
          <a:p>
            <a:pPr eaLnBrk="1" hangingPunct="1">
              <a:lnSpc>
                <a:spcPct val="90000"/>
              </a:lnSpc>
              <a:buFontTx/>
              <a:buChar char="•"/>
            </a:pPr>
            <a:r>
              <a:rPr lang="en-US" altLang="bg-BG" sz="2400">
                <a:solidFill>
                  <a:srgbClr val="000000"/>
                </a:solidFill>
                <a:latin typeface="Times New Roman" panose="02020603050405020304" pitchFamily="18" charset="0"/>
                <a:cs typeface="Times New Roman" panose="02020603050405020304" pitchFamily="18" charset="0"/>
              </a:rPr>
              <a:t>Own weapons with blank/life ammunition &amp;equipment</a:t>
            </a:r>
          </a:p>
          <a:p>
            <a:pPr eaLnBrk="1" hangingPunct="1">
              <a:lnSpc>
                <a:spcPct val="90000"/>
              </a:lnSpc>
            </a:pPr>
            <a:endParaRPr lang="en-US" altLang="bg-BG" sz="2400">
              <a:solidFill>
                <a:srgbClr val="000000"/>
              </a:solidFill>
              <a:latin typeface="Times New Roman" panose="02020603050405020304" pitchFamily="18" charset="0"/>
              <a:cs typeface="Times New Roman" panose="02020603050405020304" pitchFamily="18" charset="0"/>
            </a:endParaRPr>
          </a:p>
          <a:p>
            <a:pPr eaLnBrk="1" hangingPunct="1">
              <a:lnSpc>
                <a:spcPct val="90000"/>
              </a:lnSpc>
            </a:pPr>
            <a:r>
              <a:rPr lang="en-US" altLang="bg-BG" sz="2400" b="1">
                <a:solidFill>
                  <a:srgbClr val="000000"/>
                </a:solidFill>
                <a:latin typeface="Times New Roman" panose="02020603050405020304" pitchFamily="18" charset="0"/>
                <a:cs typeface="Times New Roman" panose="02020603050405020304" pitchFamily="18" charset="0"/>
              </a:rPr>
              <a:t>	Personnel</a:t>
            </a:r>
          </a:p>
          <a:p>
            <a:pPr eaLnBrk="1" hangingPunct="1">
              <a:lnSpc>
                <a:spcPct val="90000"/>
              </a:lnSpc>
            </a:pPr>
            <a:endParaRPr lang="en-US" altLang="bg-BG" sz="900">
              <a:solidFill>
                <a:srgbClr val="000000"/>
              </a:solidFill>
              <a:latin typeface="Times New Roman" panose="02020603050405020304" pitchFamily="18" charset="0"/>
              <a:cs typeface="Times New Roman" panose="02020603050405020304" pitchFamily="18" charset="0"/>
            </a:endParaRPr>
          </a:p>
          <a:p>
            <a:pPr eaLnBrk="1" hangingPunct="1">
              <a:lnSpc>
                <a:spcPct val="90000"/>
              </a:lnSpc>
              <a:buFontTx/>
              <a:buChar char="•"/>
            </a:pPr>
            <a:r>
              <a:rPr lang="en-US" altLang="bg-BG" sz="2400">
                <a:solidFill>
                  <a:srgbClr val="000000"/>
                </a:solidFill>
                <a:latin typeface="Times New Roman" panose="02020603050405020304" pitchFamily="18" charset="0"/>
                <a:cs typeface="Times New Roman" panose="02020603050405020304" pitchFamily="18" charset="0"/>
              </a:rPr>
              <a:t>SNRs of SNs in EXCON</a:t>
            </a:r>
          </a:p>
          <a:p>
            <a:pPr eaLnBrk="1" hangingPunct="1">
              <a:lnSpc>
                <a:spcPct val="90000"/>
              </a:lnSpc>
            </a:pPr>
            <a:endParaRPr lang="en-US" altLang="bg-BG" sz="900">
              <a:solidFill>
                <a:srgbClr val="FF3300"/>
              </a:solidFill>
              <a:latin typeface="Times New Roman" panose="02020603050405020304" pitchFamily="18" charset="0"/>
              <a:cs typeface="Times New Roman" panose="02020603050405020304" pitchFamily="18" charset="0"/>
            </a:endParaRPr>
          </a:p>
          <a:p>
            <a:pPr eaLnBrk="1" hangingPunct="1">
              <a:lnSpc>
                <a:spcPct val="90000"/>
              </a:lnSpc>
              <a:buFontTx/>
              <a:buChar char="•"/>
            </a:pPr>
            <a:r>
              <a:rPr lang="en-US" altLang="bg-BG" sz="2400" b="1">
                <a:latin typeface="Times New Roman" panose="02020603050405020304" pitchFamily="18" charset="0"/>
                <a:cs typeface="Times New Roman" panose="02020603050405020304" pitchFamily="18" charset="0"/>
              </a:rPr>
              <a:t>Skill Requirements</a:t>
            </a:r>
          </a:p>
          <a:p>
            <a:pPr eaLnBrk="1" hangingPunct="1">
              <a:lnSpc>
                <a:spcPct val="90000"/>
              </a:lnSpc>
            </a:pPr>
            <a:r>
              <a:rPr lang="bg-BG" altLang="bg-BG" sz="2400" b="1">
                <a:latin typeface="Times New Roman" panose="02020603050405020304" pitchFamily="18" charset="0"/>
                <a:cs typeface="Times New Roman" panose="02020603050405020304" pitchFamily="18" charset="0"/>
              </a:rPr>
              <a:t> </a:t>
            </a:r>
            <a:r>
              <a:rPr lang="en-US" altLang="bg-BG" sz="2400" b="1">
                <a:latin typeface="Times New Roman" panose="02020603050405020304" pitchFamily="18" charset="0"/>
                <a:cs typeface="Times New Roman" panose="02020603050405020304" pitchFamily="18" charset="0"/>
              </a:rPr>
              <a:t>    </a:t>
            </a:r>
            <a:r>
              <a:rPr lang="en-US" altLang="bg-BG" sz="2400">
                <a:latin typeface="Times New Roman" panose="02020603050405020304" pitchFamily="18" charset="0"/>
                <a:cs typeface="Times New Roman" panose="02020603050405020304" pitchFamily="18" charset="0"/>
              </a:rPr>
              <a:t>The participants have to be able to operate in mountainous terrain.</a:t>
            </a:r>
          </a:p>
          <a:p>
            <a:pPr eaLnBrk="1" hangingPunct="1">
              <a:lnSpc>
                <a:spcPct val="90000"/>
              </a:lnSpc>
            </a:pPr>
            <a:endParaRPr lang="en-US" altLang="bg-BG" sz="900">
              <a:latin typeface="Times New Roman" panose="02020603050405020304" pitchFamily="18" charset="0"/>
              <a:cs typeface="Times New Roman" panose="02020603050405020304" pitchFamily="18" charset="0"/>
            </a:endParaRPr>
          </a:p>
          <a:p>
            <a:pPr eaLnBrk="1" hangingPunct="1">
              <a:lnSpc>
                <a:spcPct val="90000"/>
              </a:lnSpc>
            </a:pPr>
            <a:r>
              <a:rPr lang="en-US" altLang="bg-BG" sz="2400" b="1">
                <a:latin typeface="Times New Roman" panose="02020603050405020304" pitchFamily="18" charset="0"/>
                <a:cs typeface="Times New Roman" panose="02020603050405020304" pitchFamily="18" charset="0"/>
              </a:rPr>
              <a:t>	Language Requirements</a:t>
            </a:r>
          </a:p>
          <a:p>
            <a:pPr eaLnBrk="1" hangingPunct="1">
              <a:lnSpc>
                <a:spcPct val="90000"/>
              </a:lnSpc>
              <a:buFontTx/>
              <a:buChar char="•"/>
            </a:pPr>
            <a:endParaRPr lang="en-US" altLang="bg-BG" sz="900" b="1">
              <a:latin typeface="Times New Roman" panose="02020603050405020304" pitchFamily="18" charset="0"/>
              <a:cs typeface="Times New Roman" panose="02020603050405020304" pitchFamily="18" charset="0"/>
            </a:endParaRPr>
          </a:p>
          <a:p>
            <a:pPr eaLnBrk="1" hangingPunct="1">
              <a:lnSpc>
                <a:spcPct val="90000"/>
              </a:lnSpc>
              <a:buFontTx/>
              <a:buChar char="•"/>
            </a:pPr>
            <a:r>
              <a:rPr lang="en-US" altLang="bg-BG" sz="2400">
                <a:latin typeface="Times New Roman" panose="02020603050405020304" pitchFamily="18" charset="0"/>
                <a:cs typeface="Times New Roman" panose="02020603050405020304" pitchFamily="18" charset="0"/>
              </a:rPr>
              <a:t>The leaders (platoon, company) English STANAG 2222</a:t>
            </a:r>
          </a:p>
          <a:p>
            <a:pPr>
              <a:lnSpc>
                <a:spcPct val="90000"/>
              </a:lnSpc>
              <a:spcBef>
                <a:spcPct val="20000"/>
              </a:spcBef>
              <a:buFontTx/>
              <a:buChar char="•"/>
            </a:pPr>
            <a:endParaRPr lang="bg-BG" altLang="bg-BG" sz="24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Контейнер за долния колонтитул 4"/>
          <p:cNvSpPr>
            <a:spLocks noGrp="1"/>
          </p:cNvSpPr>
          <p:nvPr>
            <p:ph type="ftr" sz="quarter" idx="11"/>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bg-BG" altLang="de-DE" smtClean="0"/>
              <a:t>UNCLASSIFIED</a:t>
            </a:r>
          </a:p>
        </p:txBody>
      </p:sp>
      <p:sp>
        <p:nvSpPr>
          <p:cNvPr id="54275" name="Контейнер за номер на слайда 5"/>
          <p:cNvSpPr>
            <a:spLocks noGrp="1"/>
          </p:cNvSpPr>
          <p:nvPr>
            <p:ph type="sldNum" sz="quarter" idx="12"/>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344493F-E29C-4278-93A0-605B2848ED32}" type="slidenum">
              <a:rPr lang="bg-BG" altLang="bg-BG" smtClean="0"/>
              <a:pPr/>
              <a:t>27</a:t>
            </a:fld>
            <a:endParaRPr lang="bg-BG" altLang="bg-BG" smtClean="0"/>
          </a:p>
        </p:txBody>
      </p:sp>
      <p:sp>
        <p:nvSpPr>
          <p:cNvPr id="54276" name="AutoShape 4"/>
          <p:cNvSpPr>
            <a:spLocks noChangeArrowheads="1"/>
          </p:cNvSpPr>
          <p:nvPr/>
        </p:nvSpPr>
        <p:spPr bwMode="gray">
          <a:xfrm>
            <a:off x="1905000" y="762000"/>
            <a:ext cx="5472113" cy="360363"/>
          </a:xfrm>
          <a:prstGeom prst="roundRect">
            <a:avLst>
              <a:gd name="adj" fmla="val 50000"/>
            </a:avLst>
          </a:pr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endParaRPr lang="bg-BG" altLang="bg-BG" sz="2000" b="1">
              <a:latin typeface="Times New Roman" panose="02020603050405020304" pitchFamily="18" charset="0"/>
              <a:cs typeface="Times New Roman" panose="02020603050405020304" pitchFamily="18" charset="0"/>
            </a:endParaRPr>
          </a:p>
        </p:txBody>
      </p:sp>
      <p:sp>
        <p:nvSpPr>
          <p:cNvPr id="54277" name="Rectangle 1"/>
          <p:cNvSpPr>
            <a:spLocks noChangeArrowheads="1"/>
          </p:cNvSpPr>
          <p:nvPr/>
        </p:nvSpPr>
        <p:spPr bwMode="auto">
          <a:xfrm>
            <a:off x="3752850" y="685800"/>
            <a:ext cx="1711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bg-BG" altLang="bg-BG" sz="2400" b="1">
                <a:latin typeface="Times New Roman" panose="02020603050405020304" pitchFamily="18" charset="0"/>
                <a:cs typeface="Arial" panose="020B0604020202020204" pitchFamily="34" charset="0"/>
              </a:rPr>
              <a:t>W</a:t>
            </a:r>
            <a:r>
              <a:rPr lang="en-US" altLang="bg-BG" sz="2400" b="1">
                <a:latin typeface="Times New Roman" panose="02020603050405020304" pitchFamily="18" charset="0"/>
                <a:cs typeface="Arial" panose="020B0604020202020204" pitchFamily="34" charset="0"/>
              </a:rPr>
              <a:t>ay Ahead</a:t>
            </a:r>
            <a:endParaRPr lang="bg-BG" altLang="bg-BG" sz="2400" b="1">
              <a:latin typeface="Times New Roman" panose="02020603050405020304" pitchFamily="18" charset="0"/>
              <a:cs typeface="Arial" panose="020B0604020202020204" pitchFamily="34" charset="0"/>
            </a:endParaRPr>
          </a:p>
        </p:txBody>
      </p:sp>
      <p:sp>
        <p:nvSpPr>
          <p:cNvPr id="54278" name="Rectangle 3"/>
          <p:cNvSpPr txBox="1">
            <a:spLocks noChangeArrowheads="1"/>
          </p:cNvSpPr>
          <p:nvPr/>
        </p:nvSpPr>
        <p:spPr bwMode="auto">
          <a:xfrm>
            <a:off x="457200" y="1600200"/>
            <a:ext cx="838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ct val="20000"/>
              </a:spcBef>
            </a:pPr>
            <a:r>
              <a:rPr lang="en-US" altLang="bg-BG" sz="3600" b="1"/>
              <a:t>	</a:t>
            </a:r>
            <a:r>
              <a:rPr lang="bg-BG" altLang="bg-BG" sz="2400" b="1">
                <a:latin typeface="Times New Roman" panose="02020603050405020304" pitchFamily="18" charset="0"/>
              </a:rPr>
              <a:t>Way ahead</a:t>
            </a:r>
            <a:endParaRPr lang="en-US" altLang="bg-BG" sz="2400" b="1">
              <a:latin typeface="Times New Roman" panose="02020603050405020304" pitchFamily="18" charset="0"/>
            </a:endParaRPr>
          </a:p>
          <a:p>
            <a:pPr eaLnBrk="1" hangingPunct="1"/>
            <a:r>
              <a:rPr lang="en-US" altLang="bg-BG" sz="2400">
                <a:solidFill>
                  <a:srgbClr val="000000"/>
                </a:solidFill>
                <a:latin typeface="Times New Roman" panose="02020603050405020304" pitchFamily="18" charset="0"/>
                <a:cs typeface="Arial" panose="020B0604020202020204" pitchFamily="34" charset="0"/>
              </a:rPr>
              <a:t>Participants  request - </a:t>
            </a:r>
            <a:r>
              <a:rPr lang="en-US" altLang="bg-BG" sz="2400" b="1">
                <a:solidFill>
                  <a:srgbClr val="000000"/>
                </a:solidFill>
                <a:latin typeface="Times New Roman" panose="02020603050405020304" pitchFamily="18" charset="0"/>
                <a:cs typeface="Arial" panose="020B0604020202020204" pitchFamily="34" charset="0"/>
              </a:rPr>
              <a:t>NLT 10 OCT 20</a:t>
            </a:r>
          </a:p>
          <a:p>
            <a:pPr eaLnBrk="1" hangingPunct="1"/>
            <a:endParaRPr lang="en-US" altLang="bg-BG" sz="900" b="1">
              <a:solidFill>
                <a:srgbClr val="000000"/>
              </a:solidFill>
              <a:latin typeface="Times New Roman" panose="02020603050405020304" pitchFamily="18" charset="0"/>
              <a:cs typeface="Arial" panose="020B0604020202020204" pitchFamily="34" charset="0"/>
            </a:endParaRPr>
          </a:p>
          <a:p>
            <a:pPr eaLnBrk="1" hangingPunct="1"/>
            <a:r>
              <a:rPr lang="en-US" altLang="bg-BG" sz="2400">
                <a:solidFill>
                  <a:srgbClr val="000000"/>
                </a:solidFill>
                <a:latin typeface="Times New Roman" panose="02020603050405020304" pitchFamily="18" charset="0"/>
                <a:cs typeface="Arial" panose="020B0604020202020204" pitchFamily="34" charset="0"/>
              </a:rPr>
              <a:t>Initial Planning Conference</a:t>
            </a:r>
          </a:p>
          <a:p>
            <a:pPr eaLnBrk="1" hangingPunct="1"/>
            <a:r>
              <a:rPr lang="en-US" altLang="bg-BG" sz="2400">
                <a:solidFill>
                  <a:srgbClr val="000000"/>
                </a:solidFill>
                <a:latin typeface="Times New Roman" panose="02020603050405020304" pitchFamily="18" charset="0"/>
                <a:cs typeface="Arial" panose="020B0604020202020204" pitchFamily="34" charset="0"/>
              </a:rPr>
              <a:t>– </a:t>
            </a:r>
            <a:r>
              <a:rPr lang="en-US" altLang="bg-BG" sz="2400" b="1">
                <a:solidFill>
                  <a:srgbClr val="000000"/>
                </a:solidFill>
                <a:latin typeface="Times New Roman" panose="02020603050405020304" pitchFamily="18" charset="0"/>
                <a:cs typeface="Arial" panose="020B0604020202020204" pitchFamily="34" charset="0"/>
              </a:rPr>
              <a:t>15 – 17 OCT20 via VTC</a:t>
            </a:r>
          </a:p>
          <a:p>
            <a:pPr eaLnBrk="1" hangingPunct="1"/>
            <a:endParaRPr lang="en-US" altLang="bg-BG" sz="900" b="1">
              <a:solidFill>
                <a:srgbClr val="000000"/>
              </a:solidFill>
              <a:latin typeface="Times New Roman" panose="02020603050405020304" pitchFamily="18" charset="0"/>
              <a:cs typeface="Arial" panose="020B0604020202020204" pitchFamily="34" charset="0"/>
            </a:endParaRPr>
          </a:p>
          <a:p>
            <a:pPr eaLnBrk="1" hangingPunct="1"/>
            <a:r>
              <a:rPr lang="en-US" altLang="bg-BG" sz="2400">
                <a:solidFill>
                  <a:srgbClr val="000000"/>
                </a:solidFill>
                <a:latin typeface="Times New Roman" panose="02020603050405020304" pitchFamily="18" charset="0"/>
                <a:cs typeface="Arial" panose="020B0604020202020204" pitchFamily="34" charset="0"/>
              </a:rPr>
              <a:t>Main Planning Conference</a:t>
            </a:r>
          </a:p>
          <a:p>
            <a:pPr eaLnBrk="1" hangingPunct="1"/>
            <a:r>
              <a:rPr lang="en-US" altLang="bg-BG" sz="2400">
                <a:solidFill>
                  <a:srgbClr val="000000"/>
                </a:solidFill>
                <a:latin typeface="Times New Roman" panose="02020603050405020304" pitchFamily="18" charset="0"/>
                <a:cs typeface="Arial" panose="020B0604020202020204" pitchFamily="34" charset="0"/>
              </a:rPr>
              <a:t>– </a:t>
            </a:r>
            <a:r>
              <a:rPr lang="en-US" altLang="bg-BG" sz="2400" b="1">
                <a:solidFill>
                  <a:srgbClr val="000000"/>
                </a:solidFill>
                <a:latin typeface="Times New Roman" panose="02020603050405020304" pitchFamily="18" charset="0"/>
                <a:cs typeface="Arial" panose="020B0604020202020204" pitchFamily="34" charset="0"/>
              </a:rPr>
              <a:t>15 – 17 DEC20 in Smolyan / Bulgaria</a:t>
            </a:r>
          </a:p>
          <a:p>
            <a:pPr eaLnBrk="1" hangingPunct="1"/>
            <a:endParaRPr lang="en-US" altLang="bg-BG" sz="900" b="1">
              <a:solidFill>
                <a:srgbClr val="000000"/>
              </a:solidFill>
              <a:latin typeface="Times New Roman" panose="02020603050405020304" pitchFamily="18" charset="0"/>
              <a:cs typeface="Arial" panose="020B0604020202020204" pitchFamily="34" charset="0"/>
            </a:endParaRPr>
          </a:p>
          <a:p>
            <a:pPr eaLnBrk="1" hangingPunct="1"/>
            <a:r>
              <a:rPr lang="en-US" altLang="bg-BG" sz="2400">
                <a:solidFill>
                  <a:srgbClr val="000000"/>
                </a:solidFill>
                <a:latin typeface="Times New Roman" panose="02020603050405020304" pitchFamily="18" charset="0"/>
                <a:cs typeface="Arial" panose="020B0604020202020204" pitchFamily="34" charset="0"/>
              </a:rPr>
              <a:t>Final Planning Conference</a:t>
            </a:r>
          </a:p>
          <a:p>
            <a:pPr eaLnBrk="1" hangingPunct="1"/>
            <a:r>
              <a:rPr lang="en-US" altLang="bg-BG" sz="2400">
                <a:solidFill>
                  <a:srgbClr val="000000"/>
                </a:solidFill>
                <a:latin typeface="Times New Roman" panose="02020603050405020304" pitchFamily="18" charset="0"/>
                <a:cs typeface="Arial" panose="020B0604020202020204" pitchFamily="34" charset="0"/>
              </a:rPr>
              <a:t> – </a:t>
            </a:r>
            <a:r>
              <a:rPr lang="en-US" altLang="bg-BG" sz="2400" b="1">
                <a:solidFill>
                  <a:srgbClr val="000000"/>
                </a:solidFill>
                <a:latin typeface="Times New Roman" panose="02020603050405020304" pitchFamily="18" charset="0"/>
                <a:cs typeface="Arial" panose="020B0604020202020204" pitchFamily="34" charset="0"/>
              </a:rPr>
              <a:t>25 – 28 JAN21 in Smolyan / Bulgaria</a:t>
            </a:r>
          </a:p>
          <a:p>
            <a:pPr>
              <a:spcBef>
                <a:spcPct val="20000"/>
              </a:spcBef>
            </a:pPr>
            <a:endParaRPr lang="en-US" altLang="bg-BG" sz="2400" b="1">
              <a:latin typeface="Times New Roman" panose="02020603050405020304" pitchFamily="18" charset="0"/>
            </a:endParaRPr>
          </a:p>
          <a:p>
            <a:pPr>
              <a:spcBef>
                <a:spcPct val="20000"/>
              </a:spcBef>
            </a:pPr>
            <a:r>
              <a:rPr lang="en-US" altLang="bg-BG" sz="2400">
                <a:latin typeface="Times New Roman" panose="02020603050405020304" pitchFamily="18" charset="0"/>
              </a:rPr>
              <a:t>	</a:t>
            </a:r>
            <a:endParaRPr lang="bg-BG" altLang="ja-JP" sz="2400">
              <a:latin typeface="Times New Roman" panose="02020603050405020304" pitchFamily="18" charset="0"/>
            </a:endParaRPr>
          </a:p>
          <a:p>
            <a:pPr>
              <a:spcBef>
                <a:spcPct val="20000"/>
              </a:spcBef>
              <a:buFontTx/>
              <a:buChar char="•"/>
            </a:pPr>
            <a:endParaRPr lang="bg-BG" altLang="bg-BG" sz="24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Контейнер за долния колонтитул 4"/>
          <p:cNvSpPr>
            <a:spLocks noGrp="1"/>
          </p:cNvSpPr>
          <p:nvPr>
            <p:ph type="ftr" sz="quarter" idx="11"/>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bg-BG" altLang="de-DE" smtClean="0"/>
              <a:t>UNCLASSIFIED</a:t>
            </a:r>
          </a:p>
        </p:txBody>
      </p:sp>
      <p:sp>
        <p:nvSpPr>
          <p:cNvPr id="55299" name="Контейнер за номер на слайда 5"/>
          <p:cNvSpPr>
            <a:spLocks noGrp="1"/>
          </p:cNvSpPr>
          <p:nvPr>
            <p:ph type="sldNum" sz="quarter" idx="12"/>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06A50DB-C2BE-49B4-8A03-B4A94325ED18}" type="slidenum">
              <a:rPr lang="bg-BG" altLang="bg-BG" smtClean="0"/>
              <a:pPr/>
              <a:t>28</a:t>
            </a:fld>
            <a:endParaRPr lang="bg-BG" altLang="bg-BG" smtClean="0"/>
          </a:p>
        </p:txBody>
      </p:sp>
      <p:sp>
        <p:nvSpPr>
          <p:cNvPr id="55300" name="AutoShape 4"/>
          <p:cNvSpPr>
            <a:spLocks noChangeArrowheads="1"/>
          </p:cNvSpPr>
          <p:nvPr/>
        </p:nvSpPr>
        <p:spPr bwMode="gray">
          <a:xfrm>
            <a:off x="1905000" y="762000"/>
            <a:ext cx="5472113" cy="360363"/>
          </a:xfrm>
          <a:prstGeom prst="roundRect">
            <a:avLst>
              <a:gd name="adj" fmla="val 50000"/>
            </a:avLst>
          </a:pr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endParaRPr lang="bg-BG" altLang="bg-BG" sz="2000" b="1">
              <a:latin typeface="Times New Roman" panose="02020603050405020304" pitchFamily="18" charset="0"/>
              <a:cs typeface="Times New Roman" panose="02020603050405020304" pitchFamily="18" charset="0"/>
            </a:endParaRPr>
          </a:p>
        </p:txBody>
      </p:sp>
      <p:sp>
        <p:nvSpPr>
          <p:cNvPr id="55301" name="Rectangle 1"/>
          <p:cNvSpPr>
            <a:spLocks noChangeArrowheads="1"/>
          </p:cNvSpPr>
          <p:nvPr/>
        </p:nvSpPr>
        <p:spPr bwMode="auto">
          <a:xfrm>
            <a:off x="3405188" y="685800"/>
            <a:ext cx="2408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bg-BG" altLang="bg-BG" sz="2400" b="1">
                <a:latin typeface="Times New Roman" panose="02020603050405020304" pitchFamily="18" charset="0"/>
                <a:cs typeface="Arial" panose="020B0604020202020204" pitchFamily="34" charset="0"/>
              </a:rPr>
              <a:t>Q</a:t>
            </a:r>
            <a:r>
              <a:rPr lang="en-US" altLang="bg-BG" sz="2400" b="1">
                <a:latin typeface="Times New Roman" panose="02020603050405020304" pitchFamily="18" charset="0"/>
                <a:cs typeface="Arial" panose="020B0604020202020204" pitchFamily="34" charset="0"/>
              </a:rPr>
              <a:t>uestions to SNs</a:t>
            </a:r>
            <a:endParaRPr lang="bg-BG" altLang="bg-BG" sz="2400" b="1">
              <a:latin typeface="Times New Roman" panose="02020603050405020304" pitchFamily="18" charset="0"/>
              <a:cs typeface="Arial" panose="020B0604020202020204" pitchFamily="34" charset="0"/>
            </a:endParaRPr>
          </a:p>
        </p:txBody>
      </p:sp>
      <p:sp>
        <p:nvSpPr>
          <p:cNvPr id="55302" name="Rectangle 3"/>
          <p:cNvSpPr txBox="1">
            <a:spLocks noChangeArrowheads="1"/>
          </p:cNvSpPr>
          <p:nvPr/>
        </p:nvSpPr>
        <p:spPr bwMode="auto">
          <a:xfrm>
            <a:off x="457200" y="18748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ct val="20000"/>
              </a:spcBef>
              <a:buFontTx/>
              <a:buChar char="•"/>
            </a:pPr>
            <a:r>
              <a:rPr lang="en-US" altLang="bg-BG" sz="2800">
                <a:latin typeface="Times New Roman" panose="02020603050405020304" pitchFamily="18" charset="0"/>
              </a:rPr>
              <a:t>Which units do you want to participate with? </a:t>
            </a:r>
          </a:p>
          <a:p>
            <a:pPr>
              <a:spcBef>
                <a:spcPct val="20000"/>
              </a:spcBef>
            </a:pPr>
            <a:endParaRPr lang="en-US" altLang="bg-BG" sz="2800">
              <a:latin typeface="Times New Roman" panose="02020603050405020304" pitchFamily="18" charset="0"/>
            </a:endParaRPr>
          </a:p>
          <a:p>
            <a:pPr>
              <a:spcBef>
                <a:spcPct val="20000"/>
              </a:spcBef>
              <a:buFontTx/>
              <a:buChar char="•"/>
            </a:pPr>
            <a:r>
              <a:rPr lang="en-US" altLang="bg-BG" sz="2800">
                <a:latin typeface="Times New Roman" panose="02020603050405020304" pitchFamily="18" charset="0"/>
              </a:rPr>
              <a:t>Size of the unit?</a:t>
            </a:r>
          </a:p>
          <a:p>
            <a:pPr>
              <a:spcBef>
                <a:spcPct val="20000"/>
              </a:spcBef>
              <a:buFontTx/>
              <a:buChar char="•"/>
            </a:pPr>
            <a:endParaRPr lang="en-US" altLang="bg-BG" sz="2800">
              <a:latin typeface="Times New Roman" panose="02020603050405020304" pitchFamily="18" charset="0"/>
            </a:endParaRPr>
          </a:p>
          <a:p>
            <a:pPr>
              <a:spcBef>
                <a:spcPct val="20000"/>
              </a:spcBef>
              <a:buFontTx/>
              <a:buChar char="•"/>
            </a:pPr>
            <a:r>
              <a:rPr lang="en-US" altLang="bg-BG" sz="2800">
                <a:latin typeface="Times New Roman" panose="02020603050405020304" pitchFamily="18" charset="0"/>
              </a:rPr>
              <a:t>Special training requirements?</a:t>
            </a:r>
            <a:endParaRPr lang="bg-BG" altLang="bg-BG" sz="28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Контейнер за долния колонтитул 4"/>
          <p:cNvSpPr>
            <a:spLocks noGrp="1"/>
          </p:cNvSpPr>
          <p:nvPr>
            <p:ph type="ftr" sz="quarter" idx="11"/>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bg-BG" altLang="de-DE" smtClean="0"/>
              <a:t>UNCLASSIFIED</a:t>
            </a:r>
          </a:p>
        </p:txBody>
      </p:sp>
      <p:sp>
        <p:nvSpPr>
          <p:cNvPr id="56323" name="Контейнер за номер на слайда 5"/>
          <p:cNvSpPr>
            <a:spLocks noGrp="1"/>
          </p:cNvSpPr>
          <p:nvPr>
            <p:ph type="sldNum" sz="quarter" idx="12"/>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872A7D0-B6D0-446A-9311-196F76F0481C}" type="slidenum">
              <a:rPr lang="bg-BG" altLang="bg-BG" smtClean="0"/>
              <a:pPr/>
              <a:t>29</a:t>
            </a:fld>
            <a:endParaRPr lang="bg-BG" altLang="bg-BG" smtClean="0"/>
          </a:p>
        </p:txBody>
      </p:sp>
      <p:sp>
        <p:nvSpPr>
          <p:cNvPr id="56324" name="Rectangle 3"/>
          <p:cNvSpPr txBox="1">
            <a:spLocks noChangeArrowheads="1"/>
          </p:cNvSpPr>
          <p:nvPr/>
        </p:nvSpPr>
        <p:spPr bwMode="auto">
          <a:xfrm>
            <a:off x="457200" y="1600200"/>
            <a:ext cx="8458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ct val="20000"/>
              </a:spcBef>
            </a:pPr>
            <a:r>
              <a:rPr lang="en-US" altLang="bg-BG" sz="3200"/>
              <a:t>                      </a:t>
            </a:r>
          </a:p>
          <a:p>
            <a:pPr>
              <a:spcBef>
                <a:spcPct val="20000"/>
              </a:spcBef>
            </a:pPr>
            <a:endParaRPr lang="en-US" altLang="bg-BG" sz="3200"/>
          </a:p>
          <a:p>
            <a:pPr>
              <a:spcBef>
                <a:spcPct val="20000"/>
              </a:spcBef>
            </a:pPr>
            <a:r>
              <a:rPr lang="en-US" altLang="bg-BG" sz="3200"/>
              <a:t> </a:t>
            </a:r>
            <a:r>
              <a:rPr lang="en-US" altLang="bg-BG" sz="5400">
                <a:solidFill>
                  <a:srgbClr val="000000"/>
                </a:solidFill>
                <a:latin typeface="Times New Roman" panose="02020603050405020304" pitchFamily="18" charset="0"/>
                <a:cs typeface="Arial" panose="020B0604020202020204" pitchFamily="34" charset="0"/>
              </a:rPr>
              <a:t>Thank you for your attention</a:t>
            </a:r>
            <a:endParaRPr lang="bg-BG" altLang="bg-BG" sz="5400">
              <a:solidFill>
                <a:srgbClr val="000000"/>
              </a:solidFill>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Контейнер за долния колонтитул 4"/>
          <p:cNvSpPr>
            <a:spLocks noGrp="1"/>
          </p:cNvSpPr>
          <p:nvPr>
            <p:ph type="ftr" sz="quarter" idx="11"/>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bg-BG" altLang="de-DE" smtClean="0"/>
              <a:t>UNCLASSIFIED</a:t>
            </a:r>
          </a:p>
        </p:txBody>
      </p:sp>
      <p:sp>
        <p:nvSpPr>
          <p:cNvPr id="29699" name="Контейнер за номер на слайда 5"/>
          <p:cNvSpPr>
            <a:spLocks noGrp="1"/>
          </p:cNvSpPr>
          <p:nvPr>
            <p:ph type="sldNum" sz="quarter" idx="12"/>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E75EE78-9970-422C-A975-50E3F97DEFAB}" type="slidenum">
              <a:rPr lang="bg-BG" altLang="bg-BG" smtClean="0"/>
              <a:pPr/>
              <a:t>3</a:t>
            </a:fld>
            <a:endParaRPr lang="bg-BG" altLang="bg-BG" smtClean="0"/>
          </a:p>
        </p:txBody>
      </p:sp>
      <p:sp>
        <p:nvSpPr>
          <p:cNvPr id="4098" name="Rectangle 2"/>
          <p:cNvSpPr>
            <a:spLocks noGrp="1" noChangeArrowheads="1"/>
          </p:cNvSpPr>
          <p:nvPr>
            <p:ph type="ctrTitle"/>
          </p:nvPr>
        </p:nvSpPr>
        <p:spPr bwMode="auto">
          <a:xfrm>
            <a:off x="0" y="1295400"/>
            <a:ext cx="9144000" cy="137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bg-BG" sz="3200" b="1" smtClean="0"/>
              <a:t/>
            </a:r>
            <a:br>
              <a:rPr lang="en-US" altLang="bg-BG" sz="3200" b="1" smtClean="0"/>
            </a:br>
            <a:endParaRPr lang="bg-BG" altLang="bg-BG" sz="3200" b="1" smtClean="0"/>
          </a:p>
        </p:txBody>
      </p:sp>
      <p:sp>
        <p:nvSpPr>
          <p:cNvPr id="29701" name="Rectangle 6"/>
          <p:cNvSpPr>
            <a:spLocks noChangeArrowheads="1"/>
          </p:cNvSpPr>
          <p:nvPr/>
        </p:nvSpPr>
        <p:spPr bwMode="auto">
          <a:xfrm>
            <a:off x="1447800" y="27432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20000"/>
              </a:spcBef>
            </a:pPr>
            <a:endParaRPr lang="en-US" altLang="bg-BG" sz="2000" b="1"/>
          </a:p>
        </p:txBody>
      </p:sp>
      <p:sp>
        <p:nvSpPr>
          <p:cNvPr id="29702" name="AutoShape 4"/>
          <p:cNvSpPr>
            <a:spLocks noChangeArrowheads="1"/>
          </p:cNvSpPr>
          <p:nvPr/>
        </p:nvSpPr>
        <p:spPr bwMode="gray">
          <a:xfrm>
            <a:off x="1752600" y="838200"/>
            <a:ext cx="5472113" cy="360363"/>
          </a:xfrm>
          <a:prstGeom prst="roundRect">
            <a:avLst>
              <a:gd name="adj" fmla="val 50000"/>
            </a:avLst>
          </a:pr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bg-BG" sz="2400" b="1">
                <a:latin typeface="Times New Roman" panose="02020603050405020304" pitchFamily="18" charset="0"/>
                <a:cs typeface="Arial" panose="020B0604020202020204" pitchFamily="34" charset="0"/>
              </a:rPr>
              <a:t>GEOGRAPHICAL ORIENTATION </a:t>
            </a:r>
            <a:endParaRPr lang="bg-BG" altLang="bg-BG" sz="2400" b="1">
              <a:latin typeface="Times New Roman" panose="02020603050405020304" pitchFamily="18" charset="0"/>
              <a:cs typeface="Arial" panose="020B0604020202020204" pitchFamily="34" charset="0"/>
            </a:endParaRPr>
          </a:p>
        </p:txBody>
      </p:sp>
      <p:pic>
        <p:nvPicPr>
          <p:cNvPr id="29703" name="Picture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1600200"/>
            <a:ext cx="5410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1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6400" y="1752600"/>
            <a:ext cx="343058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p:cNvCxnSpPr>
            <a:cxnSpLocks noChangeShapeType="1"/>
          </p:cNvCxnSpPr>
          <p:nvPr/>
        </p:nvCxnSpPr>
        <p:spPr bwMode="auto">
          <a:xfrm flipH="1">
            <a:off x="4724400" y="3200400"/>
            <a:ext cx="762000" cy="1828800"/>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3" name="Oval 12"/>
          <p:cNvSpPr>
            <a:spLocks noChangeArrowheads="1"/>
          </p:cNvSpPr>
          <p:nvPr/>
        </p:nvSpPr>
        <p:spPr bwMode="auto">
          <a:xfrm>
            <a:off x="3962400" y="4419600"/>
            <a:ext cx="1635125" cy="1473200"/>
          </a:xfrm>
          <a:prstGeom prst="ellipse">
            <a:avLst/>
          </a:prstGeom>
          <a:gradFill rotWithShape="1">
            <a:gsLst>
              <a:gs pos="0">
                <a:srgbClr val="9BC1FF">
                  <a:alpha val="0"/>
                </a:srgbClr>
              </a:gs>
              <a:gs pos="100000">
                <a:srgbClr val="3F80CD">
                  <a:alpha val="0"/>
                </a:srgbClr>
              </a:gs>
            </a:gsLst>
            <a:lin ang="5400000"/>
          </a:gradFill>
          <a:ln w="9525">
            <a:solidFill>
              <a:srgbClr val="FF0000"/>
            </a:solidFill>
            <a:round/>
            <a:headEnd/>
            <a:tailEnd/>
          </a:ln>
          <a:effectLst>
            <a:outerShdw blurRad="40000" dist="23000" dir="5400000" rotWithShape="0">
              <a:srgbClr val="808080">
                <a:alpha val="34998"/>
              </a:srgbClr>
            </a:outerShdw>
          </a:effectLst>
        </p:spPr>
        <p:txBody>
          <a:bodyPr anchor="ctr"/>
          <a:lstStyle/>
          <a:p>
            <a:pPr algn="ctr" defTabSz="457200" eaLnBrk="1" fontAlgn="auto" hangingPunct="1">
              <a:spcBef>
                <a:spcPts val="0"/>
              </a:spcBef>
              <a:spcAft>
                <a:spcPts val="0"/>
              </a:spcAft>
              <a:defRPr/>
            </a:pPr>
            <a:endParaRPr lang="en-US">
              <a:solidFill>
                <a:schemeClr val="lt1"/>
              </a:solidFill>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randombar(horizontal)">
                                      <p:cBhvr>
                                        <p:cTn id="7" dur="1000">
                                          <p:stCondLst>
                                            <p:cond delay="0"/>
                                          </p:stCondLst>
                                        </p:cTn>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Контейнер за долния колонтитул 4"/>
          <p:cNvSpPr>
            <a:spLocks noGrp="1"/>
          </p:cNvSpPr>
          <p:nvPr>
            <p:ph type="ftr" sz="quarter" idx="11"/>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bg-BG" altLang="de-DE" smtClean="0"/>
              <a:t>UNCLASSIFIED</a:t>
            </a:r>
          </a:p>
        </p:txBody>
      </p:sp>
      <p:sp>
        <p:nvSpPr>
          <p:cNvPr id="30723" name="Контейнер за номер на слайда 5"/>
          <p:cNvSpPr>
            <a:spLocks noGrp="1"/>
          </p:cNvSpPr>
          <p:nvPr>
            <p:ph type="sldNum" sz="quarter" idx="12"/>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CFC6FE4-49D2-46F5-90F4-BFFE56ED60B4}" type="slidenum">
              <a:rPr lang="bg-BG" altLang="bg-BG" smtClean="0"/>
              <a:pPr/>
              <a:t>4</a:t>
            </a:fld>
            <a:endParaRPr lang="bg-BG" altLang="bg-BG" smtClean="0"/>
          </a:p>
        </p:txBody>
      </p:sp>
      <p:sp>
        <p:nvSpPr>
          <p:cNvPr id="4098" name="Rectangle 2"/>
          <p:cNvSpPr>
            <a:spLocks noGrp="1" noChangeArrowheads="1"/>
          </p:cNvSpPr>
          <p:nvPr>
            <p:ph type="ctrTitle"/>
          </p:nvPr>
        </p:nvSpPr>
        <p:spPr bwMode="auto">
          <a:xfrm>
            <a:off x="0" y="1295400"/>
            <a:ext cx="9144000" cy="137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bg-BG" sz="3200" b="1" smtClean="0"/>
              <a:t/>
            </a:r>
            <a:br>
              <a:rPr lang="en-US" altLang="bg-BG" sz="3200" b="1" smtClean="0"/>
            </a:br>
            <a:endParaRPr lang="bg-BG" altLang="bg-BG" sz="3200" b="1" smtClean="0"/>
          </a:p>
        </p:txBody>
      </p:sp>
      <p:sp>
        <p:nvSpPr>
          <p:cNvPr id="30725" name="Rectangle 6"/>
          <p:cNvSpPr>
            <a:spLocks noChangeArrowheads="1"/>
          </p:cNvSpPr>
          <p:nvPr/>
        </p:nvSpPr>
        <p:spPr bwMode="auto">
          <a:xfrm>
            <a:off x="1447800" y="27432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20000"/>
              </a:spcBef>
            </a:pPr>
            <a:endParaRPr lang="en-US" altLang="bg-BG" sz="2000" b="1"/>
          </a:p>
        </p:txBody>
      </p:sp>
      <p:sp>
        <p:nvSpPr>
          <p:cNvPr id="30726" name="AutoShape 4"/>
          <p:cNvSpPr>
            <a:spLocks noChangeArrowheads="1"/>
          </p:cNvSpPr>
          <p:nvPr/>
        </p:nvSpPr>
        <p:spPr bwMode="gray">
          <a:xfrm>
            <a:off x="1752600" y="838200"/>
            <a:ext cx="5472113" cy="360363"/>
          </a:xfrm>
          <a:prstGeom prst="roundRect">
            <a:avLst>
              <a:gd name="adj" fmla="val 50000"/>
            </a:avLst>
          </a:pr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bg-BG" sz="2400" b="1">
                <a:latin typeface="Times New Roman" panose="02020603050405020304" pitchFamily="18" charset="0"/>
                <a:cs typeface="Arial" panose="020B0604020202020204" pitchFamily="34" charset="0"/>
              </a:rPr>
              <a:t>GEOGRAPHICAL ORIENTATION </a:t>
            </a:r>
            <a:endParaRPr lang="bg-BG" altLang="bg-BG" sz="2400" b="1">
              <a:latin typeface="Times New Roman" panose="02020603050405020304" pitchFamily="18" charset="0"/>
              <a:cs typeface="Arial" panose="020B0604020202020204" pitchFamily="34" charset="0"/>
            </a:endParaRPr>
          </a:p>
        </p:txBody>
      </p:sp>
      <p:pic>
        <p:nvPicPr>
          <p:cNvPr id="30727" name="Picture 1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371600"/>
            <a:ext cx="640080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TextBox 1"/>
          <p:cNvSpPr txBox="1">
            <a:spLocks noChangeArrowheads="1"/>
          </p:cNvSpPr>
          <p:nvPr/>
        </p:nvSpPr>
        <p:spPr bwMode="auto">
          <a:xfrm>
            <a:off x="6553200" y="4876800"/>
            <a:ext cx="27146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defTabSz="457200">
              <a:defRPr>
                <a:solidFill>
                  <a:schemeClr val="tx1"/>
                </a:solidFill>
                <a:latin typeface="Arial" panose="020B0604020202020204" pitchFamily="34" charset="0"/>
                <a:ea typeface="MS PGothic" panose="020B0600070205080204" pitchFamily="34" charset="-128"/>
              </a:defRPr>
            </a:lvl1pPr>
            <a:lvl2pPr marL="742950" indent="-285750" defTabSz="457200">
              <a:defRPr>
                <a:solidFill>
                  <a:schemeClr val="tx1"/>
                </a:solidFill>
                <a:latin typeface="Arial" panose="020B0604020202020204" pitchFamily="34" charset="0"/>
                <a:ea typeface="MS PGothic" panose="020B0600070205080204" pitchFamily="34" charset="-128"/>
              </a:defRPr>
            </a:lvl2pPr>
            <a:lvl3pPr marL="1143000" indent="-228600" defTabSz="457200">
              <a:defRPr>
                <a:solidFill>
                  <a:schemeClr val="tx1"/>
                </a:solidFill>
                <a:latin typeface="Arial" panose="020B0604020202020204" pitchFamily="34" charset="0"/>
                <a:ea typeface="MS PGothic" panose="020B0600070205080204" pitchFamily="34" charset="-128"/>
              </a:defRPr>
            </a:lvl3pPr>
            <a:lvl4pPr marL="1600200" indent="-228600" defTabSz="457200">
              <a:defRPr>
                <a:solidFill>
                  <a:schemeClr val="tx1"/>
                </a:solidFill>
                <a:latin typeface="Arial" panose="020B0604020202020204" pitchFamily="34" charset="0"/>
                <a:ea typeface="MS PGothic" panose="020B0600070205080204" pitchFamily="34" charset="-128"/>
              </a:defRPr>
            </a:lvl4pPr>
            <a:lvl5pPr marL="2057400" indent="-228600" defTabSz="4572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buFontTx/>
              <a:buChar char="•"/>
            </a:pPr>
            <a:r>
              <a:rPr lang="en-US" altLang="bg-BG" sz="2400">
                <a:latin typeface="Times New Roman" panose="02020603050405020304" pitchFamily="18" charset="0"/>
                <a:cs typeface="Times New Roman" panose="02020603050405020304" pitchFamily="18" charset="0"/>
              </a:rPr>
              <a:t>Balkan Peninsula</a:t>
            </a:r>
          </a:p>
          <a:p>
            <a:pPr eaLnBrk="1" hangingPunct="1">
              <a:buFontTx/>
              <a:buChar char="•"/>
            </a:pPr>
            <a:r>
              <a:rPr lang="en-US" altLang="bg-BG" sz="2400">
                <a:latin typeface="Times New Roman" panose="02020603050405020304" pitchFamily="18" charset="0"/>
                <a:cs typeface="Times New Roman" panose="02020603050405020304" pitchFamily="18" charset="0"/>
              </a:rPr>
              <a:t>Bulgaria</a:t>
            </a:r>
          </a:p>
          <a:p>
            <a:pPr eaLnBrk="1" hangingPunct="1">
              <a:buFontTx/>
              <a:buChar char="•"/>
            </a:pPr>
            <a:r>
              <a:rPr lang="en-US" altLang="bg-BG" sz="2400">
                <a:latin typeface="Times New Roman" panose="02020603050405020304" pitchFamily="18" charset="0"/>
                <a:cs typeface="Times New Roman" panose="02020603050405020304" pitchFamily="18" charset="0"/>
              </a:rPr>
              <a:t>Smolyan</a:t>
            </a:r>
          </a:p>
        </p:txBody>
      </p:sp>
      <p:cxnSp>
        <p:nvCxnSpPr>
          <p:cNvPr id="11" name="Straight Arrow Connector 10"/>
          <p:cNvCxnSpPr>
            <a:cxnSpLocks noChangeShapeType="1"/>
          </p:cNvCxnSpPr>
          <p:nvPr/>
        </p:nvCxnSpPr>
        <p:spPr bwMode="auto">
          <a:xfrm flipH="1" flipV="1">
            <a:off x="2667000" y="5334000"/>
            <a:ext cx="3995738" cy="360363"/>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randombar(horizontal)">
                                      <p:cBhvr>
                                        <p:cTn id="7" dur="1000">
                                          <p:stCondLst>
                                            <p:cond delay="0"/>
                                          </p:stCondLst>
                                        </p:cTn>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Контейнер за долния колонтитул 4"/>
          <p:cNvSpPr>
            <a:spLocks noGrp="1"/>
          </p:cNvSpPr>
          <p:nvPr>
            <p:ph type="ftr" sz="quarter" idx="11"/>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bg-BG" altLang="de-DE" smtClean="0"/>
              <a:t>UNCLASSIFIED</a:t>
            </a:r>
          </a:p>
        </p:txBody>
      </p:sp>
      <p:sp>
        <p:nvSpPr>
          <p:cNvPr id="31747" name="Контейнер за номер на слайда 5"/>
          <p:cNvSpPr>
            <a:spLocks noGrp="1"/>
          </p:cNvSpPr>
          <p:nvPr>
            <p:ph type="sldNum" sz="quarter" idx="12"/>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7F3FF97-807B-4541-90CF-41CA5DE1A829}" type="slidenum">
              <a:rPr lang="bg-BG" altLang="bg-BG" smtClean="0"/>
              <a:pPr/>
              <a:t>5</a:t>
            </a:fld>
            <a:endParaRPr lang="bg-BG" altLang="bg-BG" smtClean="0"/>
          </a:p>
        </p:txBody>
      </p:sp>
      <p:sp>
        <p:nvSpPr>
          <p:cNvPr id="4098" name="Rectangle 2"/>
          <p:cNvSpPr>
            <a:spLocks noGrp="1" noChangeArrowheads="1"/>
          </p:cNvSpPr>
          <p:nvPr>
            <p:ph type="ctrTitle"/>
          </p:nvPr>
        </p:nvSpPr>
        <p:spPr bwMode="auto">
          <a:xfrm>
            <a:off x="0" y="1295400"/>
            <a:ext cx="9144000" cy="137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defTabSz="457200" eaLnBrk="1" hangingPunct="1"/>
            <a:r>
              <a:rPr lang="en-US" altLang="bg-BG" sz="2400" smtClean="0">
                <a:latin typeface="Times New Roman" panose="02020603050405020304" pitchFamily="18" charset="0"/>
                <a:cs typeface="Times New Roman" panose="02020603050405020304" pitchFamily="18" charset="0"/>
              </a:rPr>
              <a:t>The Rhodope is a mountain range in Southeastern Europe, with over 83% of its area in southern Bulgaria and the remainder in Greece. Golyam Perelik is its highest peak at (2,191 meters (7,188 ft).</a:t>
            </a:r>
          </a:p>
        </p:txBody>
      </p:sp>
      <p:sp>
        <p:nvSpPr>
          <p:cNvPr id="31749" name="Rectangle 6"/>
          <p:cNvSpPr>
            <a:spLocks noChangeArrowheads="1"/>
          </p:cNvSpPr>
          <p:nvPr/>
        </p:nvSpPr>
        <p:spPr bwMode="auto">
          <a:xfrm>
            <a:off x="152400" y="2514600"/>
            <a:ext cx="3124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bg-BG" sz="2400" b="1">
                <a:latin typeface="Times New Roman" panose="02020603050405020304" pitchFamily="18" charset="0"/>
                <a:cs typeface="Times New Roman" panose="02020603050405020304" pitchFamily="18" charset="0"/>
              </a:rPr>
              <a:t>Climate </a:t>
            </a:r>
          </a:p>
          <a:p>
            <a:pPr eaLnBrk="1" hangingPunct="1"/>
            <a:r>
              <a:rPr lang="en-US" altLang="bg-BG" sz="2400">
                <a:latin typeface="Times New Roman" panose="02020603050405020304" pitchFamily="18" charset="0"/>
                <a:cs typeface="Times New Roman" panose="02020603050405020304" pitchFamily="18" charset="0"/>
              </a:rPr>
              <a:t>The average annual temperature in the Rhodopes is 13 °C, the maximum precipitation is in December</a:t>
            </a:r>
            <a:r>
              <a:rPr lang="en-US" altLang="bg-BG" sz="2400">
                <a:solidFill>
                  <a:srgbClr val="000000"/>
                </a:solidFill>
                <a:latin typeface="Times New Roman" panose="02020603050405020304" pitchFamily="18" charset="0"/>
                <a:cs typeface="Times New Roman" panose="02020603050405020304" pitchFamily="18" charset="0"/>
              </a:rPr>
              <a:t>. During winter temperature could drop to -20</a:t>
            </a:r>
            <a:r>
              <a:rPr lang="en-US" altLang="bg-BG" sz="2400">
                <a:latin typeface="Times New Roman" panose="02020603050405020304" pitchFamily="18" charset="0"/>
                <a:cs typeface="Times New Roman" panose="02020603050405020304" pitchFamily="18" charset="0"/>
              </a:rPr>
              <a:t>°C below zero and snow cover could be around 2 meters. </a:t>
            </a:r>
            <a:r>
              <a:rPr lang="en-US" altLang="bg-BG" sz="2400">
                <a:solidFill>
                  <a:srgbClr val="000000"/>
                </a:solidFill>
                <a:latin typeface="Times New Roman" panose="02020603050405020304" pitchFamily="18" charset="0"/>
                <a:cs typeface="Times New Roman" panose="02020603050405020304" pitchFamily="18" charset="0"/>
              </a:rPr>
              <a:t>  </a:t>
            </a:r>
          </a:p>
        </p:txBody>
      </p:sp>
      <p:sp>
        <p:nvSpPr>
          <p:cNvPr id="31750" name="AutoShape 4"/>
          <p:cNvSpPr>
            <a:spLocks noChangeArrowheads="1"/>
          </p:cNvSpPr>
          <p:nvPr/>
        </p:nvSpPr>
        <p:spPr bwMode="gray">
          <a:xfrm>
            <a:off x="1905000" y="762000"/>
            <a:ext cx="5472113" cy="360363"/>
          </a:xfrm>
          <a:prstGeom prst="roundRect">
            <a:avLst>
              <a:gd name="adj" fmla="val 50000"/>
            </a:avLst>
          </a:pr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bg-BG" sz="2400" b="1">
                <a:latin typeface="Times New Roman" panose="02020603050405020304" pitchFamily="18" charset="0"/>
                <a:cs typeface="Times New Roman" panose="02020603050405020304" pitchFamily="18" charset="0"/>
              </a:rPr>
              <a:t>W</a:t>
            </a:r>
            <a:r>
              <a:rPr lang="bg-BG" altLang="bg-BG" sz="2400" b="1">
                <a:latin typeface="Times New Roman" panose="02020603050405020304" pitchFamily="18" charset="0"/>
                <a:cs typeface="Times New Roman" panose="02020603050405020304" pitchFamily="18" charset="0"/>
              </a:rPr>
              <a:t>h</a:t>
            </a:r>
            <a:r>
              <a:rPr lang="en-US" altLang="bg-BG" sz="2400" b="1">
                <a:latin typeface="Times New Roman" panose="02020603050405020304" pitchFamily="18" charset="0"/>
                <a:cs typeface="Times New Roman" panose="02020603050405020304" pitchFamily="18" charset="0"/>
              </a:rPr>
              <a:t>y RHODOPE </a:t>
            </a:r>
            <a:endParaRPr lang="bg-BG" altLang="bg-BG" sz="2400" b="1">
              <a:latin typeface="Times New Roman" panose="02020603050405020304" pitchFamily="18" charset="0"/>
              <a:cs typeface="Times New Roman" panose="02020603050405020304" pitchFamily="18" charset="0"/>
            </a:endParaRPr>
          </a:p>
        </p:txBody>
      </p:sp>
      <p:pic>
        <p:nvPicPr>
          <p:cNvPr id="31751" name="Picture 1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2644775"/>
            <a:ext cx="5657850" cy="41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randombar(horizontal)">
                                      <p:cBhvr>
                                        <p:cTn id="7" dur="1000">
                                          <p:stCondLst>
                                            <p:cond delay="0"/>
                                          </p:stCondLst>
                                        </p:cTn>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Контейнер за долния колонтитул 4"/>
          <p:cNvSpPr>
            <a:spLocks noGrp="1"/>
          </p:cNvSpPr>
          <p:nvPr>
            <p:ph type="ftr" sz="quarter" idx="11"/>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bg-BG" altLang="de-DE" smtClean="0"/>
              <a:t>UNCLASSIFIED</a:t>
            </a:r>
          </a:p>
        </p:txBody>
      </p:sp>
      <p:sp>
        <p:nvSpPr>
          <p:cNvPr id="32771" name="Контейнер за номер на слайда 5"/>
          <p:cNvSpPr>
            <a:spLocks noGrp="1"/>
          </p:cNvSpPr>
          <p:nvPr>
            <p:ph type="sldNum" sz="quarter" idx="12"/>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999A889-9593-4034-AB30-C1D8C67FCE85}" type="slidenum">
              <a:rPr lang="bg-BG" altLang="bg-BG" smtClean="0"/>
              <a:pPr/>
              <a:t>6</a:t>
            </a:fld>
            <a:endParaRPr lang="bg-BG" altLang="bg-BG" smtClean="0"/>
          </a:p>
        </p:txBody>
      </p:sp>
      <p:sp>
        <p:nvSpPr>
          <p:cNvPr id="32772" name="AutoShape 4"/>
          <p:cNvSpPr>
            <a:spLocks noChangeArrowheads="1"/>
          </p:cNvSpPr>
          <p:nvPr/>
        </p:nvSpPr>
        <p:spPr bwMode="gray">
          <a:xfrm>
            <a:off x="1905000" y="762000"/>
            <a:ext cx="5472113" cy="360363"/>
          </a:xfrm>
          <a:prstGeom prst="roundRect">
            <a:avLst>
              <a:gd name="adj" fmla="val 50000"/>
            </a:avLst>
          </a:pr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bg-BG" sz="2400" b="1">
                <a:latin typeface="Times New Roman" panose="02020603050405020304" pitchFamily="18" charset="0"/>
                <a:cs typeface="Times New Roman" panose="02020603050405020304" pitchFamily="18" charset="0"/>
              </a:rPr>
              <a:t>W</a:t>
            </a:r>
            <a:r>
              <a:rPr lang="bg-BG" altLang="bg-BG" sz="2400" b="1">
                <a:latin typeface="Times New Roman" panose="02020603050405020304" pitchFamily="18" charset="0"/>
                <a:cs typeface="Times New Roman" panose="02020603050405020304" pitchFamily="18" charset="0"/>
              </a:rPr>
              <a:t>h</a:t>
            </a:r>
            <a:r>
              <a:rPr lang="en-US" altLang="bg-BG" sz="2400" b="1">
                <a:latin typeface="Times New Roman" panose="02020603050405020304" pitchFamily="18" charset="0"/>
                <a:cs typeface="Times New Roman" panose="02020603050405020304" pitchFamily="18" charset="0"/>
              </a:rPr>
              <a:t>y RHODOPE </a:t>
            </a:r>
            <a:endParaRPr lang="bg-BG" altLang="bg-BG" sz="2400" b="1">
              <a:latin typeface="Times New Roman" panose="02020603050405020304" pitchFamily="18" charset="0"/>
              <a:cs typeface="Times New Roman" panose="02020603050405020304" pitchFamily="18" charset="0"/>
            </a:endParaRPr>
          </a:p>
        </p:txBody>
      </p:sp>
      <p:pic>
        <p:nvPicPr>
          <p:cNvPr id="32773" name="Picture 1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25813" y="1951038"/>
            <a:ext cx="5894387" cy="490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ubtitle 2"/>
          <p:cNvSpPr txBox="1">
            <a:spLocks/>
          </p:cNvSpPr>
          <p:nvPr/>
        </p:nvSpPr>
        <p:spPr bwMode="auto">
          <a:xfrm>
            <a:off x="3733800" y="1371600"/>
            <a:ext cx="5257800" cy="685800"/>
          </a:xfrm>
          <a:prstGeom prst="rect">
            <a:avLst/>
          </a:prstGeom>
          <a:noFill/>
          <a:extLst>
            <a:ext uri="{909E8E84-426E-40dd-AFC4-6F175D3DCCD1}"/>
            <a:ext uri="{91240B29-F687-4f45-9708-019B960494DF}"/>
            <a:ext uri="{AF507438-7753-43e0-B8FC-AC1667EBCBE1}"/>
          </a:extLst>
        </p:spPr>
        <p:txBody>
          <a:bodyPr/>
          <a:lstStyle>
            <a:lvl1pPr marL="342900" indent="-342900" algn="l" defTabSz="457200" rtl="0" eaLnBrk="0" fontAlgn="base" hangingPunct="0">
              <a:spcBef>
                <a:spcPct val="20000"/>
              </a:spcBef>
              <a:spcAft>
                <a:spcPct val="0"/>
              </a:spcAft>
              <a:buChar char="•"/>
              <a:defRPr sz="3200">
                <a:solidFill>
                  <a:schemeClr val="tx1"/>
                </a:solidFill>
                <a:latin typeface="Arial" charset="0"/>
                <a:ea typeface="ＭＳ Ｐゴシック" charset="0"/>
                <a:cs typeface="ＭＳ Ｐゴシック" charset="0"/>
              </a:defRPr>
            </a:lvl1pPr>
            <a:lvl2pPr marL="742950" indent="-285750" algn="l" defTabSz="457200" rtl="0" eaLnBrk="0" fontAlgn="base" hangingPunct="0">
              <a:spcBef>
                <a:spcPct val="20000"/>
              </a:spcBef>
              <a:spcAft>
                <a:spcPct val="0"/>
              </a:spcAft>
              <a:buChar char="–"/>
              <a:defRPr sz="2800">
                <a:solidFill>
                  <a:schemeClr val="tx1"/>
                </a:solidFill>
                <a:latin typeface="Arial" charset="0"/>
                <a:ea typeface="ＭＳ Ｐゴシック" charset="0"/>
              </a:defRPr>
            </a:lvl2pPr>
            <a:lvl3pPr marL="1143000" indent="-228600" algn="l" defTabSz="457200" rtl="0" eaLnBrk="0" fontAlgn="base" hangingPunct="0">
              <a:spcBef>
                <a:spcPct val="20000"/>
              </a:spcBef>
              <a:spcAft>
                <a:spcPct val="0"/>
              </a:spcAft>
              <a:buChar char="•"/>
              <a:defRPr sz="2400">
                <a:solidFill>
                  <a:schemeClr val="tx1"/>
                </a:solidFill>
                <a:latin typeface="Arial" charset="0"/>
                <a:ea typeface="ＭＳ Ｐゴシック" charset="0"/>
              </a:defRPr>
            </a:lvl3pPr>
            <a:lvl4pPr marL="1600200" indent="-228600" algn="l" defTabSz="457200" rtl="0" eaLnBrk="0" fontAlgn="base" hangingPunct="0">
              <a:spcBef>
                <a:spcPct val="20000"/>
              </a:spcBef>
              <a:spcAft>
                <a:spcPct val="0"/>
              </a:spcAft>
              <a:buChar char="–"/>
              <a:defRPr sz="2000">
                <a:solidFill>
                  <a:schemeClr val="tx1"/>
                </a:solidFill>
                <a:latin typeface="Arial" charset="0"/>
                <a:ea typeface="ＭＳ Ｐゴシック" charset="0"/>
              </a:defRPr>
            </a:lvl4pPr>
            <a:lvl5pPr marL="2057400" indent="-228600" algn="l" defTabSz="457200" rtl="0" eaLnBrk="0" fontAlgn="base" hangingPunct="0">
              <a:spcBef>
                <a:spcPct val="20000"/>
              </a:spcBef>
              <a:spcAft>
                <a:spcPct val="0"/>
              </a:spcAft>
              <a:buChar char="»"/>
              <a:defRPr sz="2000">
                <a:solidFill>
                  <a:schemeClr val="tx1"/>
                </a:solidFill>
                <a:latin typeface="Arial" charset="0"/>
                <a:ea typeface="ＭＳ Ｐゴシック" charset="0"/>
              </a:defRPr>
            </a:lvl5pPr>
            <a:lvl6pPr marL="2514600" indent="-228600" algn="l" defTabSz="457200" rtl="0" eaLnBrk="0" fontAlgn="base" hangingPunct="0">
              <a:spcBef>
                <a:spcPct val="20000"/>
              </a:spcBef>
              <a:spcAft>
                <a:spcPct val="0"/>
              </a:spcAft>
              <a:buChar char="»"/>
              <a:defRPr sz="2000">
                <a:solidFill>
                  <a:schemeClr val="tx1"/>
                </a:solidFill>
                <a:latin typeface="Arial" charset="0"/>
                <a:ea typeface="ＭＳ Ｐゴシック" charset="0"/>
              </a:defRPr>
            </a:lvl6pPr>
            <a:lvl7pPr marL="2971800" indent="-228600" algn="l" defTabSz="457200" rtl="0" eaLnBrk="0" fontAlgn="base" hangingPunct="0">
              <a:spcBef>
                <a:spcPct val="20000"/>
              </a:spcBef>
              <a:spcAft>
                <a:spcPct val="0"/>
              </a:spcAft>
              <a:buChar char="»"/>
              <a:defRPr sz="2000">
                <a:solidFill>
                  <a:schemeClr val="tx1"/>
                </a:solidFill>
                <a:latin typeface="Arial" charset="0"/>
                <a:ea typeface="ＭＳ Ｐゴシック" charset="0"/>
              </a:defRPr>
            </a:lvl7pPr>
            <a:lvl8pPr marL="3429000" indent="-228600" algn="l" defTabSz="457200" rtl="0" eaLnBrk="0" fontAlgn="base" hangingPunct="0">
              <a:spcBef>
                <a:spcPct val="20000"/>
              </a:spcBef>
              <a:spcAft>
                <a:spcPct val="0"/>
              </a:spcAft>
              <a:buChar char="»"/>
              <a:defRPr sz="2000">
                <a:solidFill>
                  <a:schemeClr val="tx1"/>
                </a:solidFill>
                <a:latin typeface="Arial" charset="0"/>
                <a:ea typeface="ＭＳ Ｐゴシック" charset="0"/>
              </a:defRPr>
            </a:lvl8pPr>
            <a:lvl9pPr marL="3886200" indent="-228600" algn="l" defTabSz="457200" rtl="0" eaLnBrk="0" fontAlgn="base" hangingPunct="0">
              <a:spcBef>
                <a:spcPct val="20000"/>
              </a:spcBef>
              <a:spcAft>
                <a:spcPct val="0"/>
              </a:spcAft>
              <a:buChar char="»"/>
              <a:defRPr sz="2000">
                <a:solidFill>
                  <a:schemeClr val="tx1"/>
                </a:solidFill>
                <a:latin typeface="Arial" charset="0"/>
                <a:ea typeface="ＭＳ Ｐゴシック" charset="0"/>
              </a:defRPr>
            </a:lvl9pPr>
          </a:lstStyle>
          <a:p>
            <a:pPr marL="0" indent="0" algn="ctr" eaLnBrk="1" hangingPunct="1">
              <a:lnSpc>
                <a:spcPct val="80000"/>
              </a:lnSpc>
              <a:buFontTx/>
              <a:buNone/>
              <a:defRPr/>
            </a:pPr>
            <a:r>
              <a:rPr lang="en-US" sz="1800" dirty="0" smtClean="0"/>
              <a:t>  </a:t>
            </a:r>
            <a:r>
              <a:rPr lang="en-US" sz="2400" b="1" dirty="0" smtClean="0">
                <a:latin typeface="Times New Roman" charset="0"/>
              </a:rPr>
              <a:t>Mythical Land of Warriors and Wine</a:t>
            </a:r>
            <a:endParaRPr lang="en-US" sz="2400" b="1" dirty="0" smtClean="0">
              <a:effectLst>
                <a:outerShdw blurRad="38100" dist="38100" dir="2700000" algn="tl">
                  <a:srgbClr val="DDDDDD"/>
                </a:outerShdw>
              </a:effectLst>
              <a:latin typeface="Times New Roman" charset="0"/>
            </a:endParaRPr>
          </a:p>
          <a:p>
            <a:pPr marL="0" indent="0" algn="ctr" eaLnBrk="1" hangingPunct="1">
              <a:lnSpc>
                <a:spcPct val="80000"/>
              </a:lnSpc>
              <a:buFontTx/>
              <a:buNone/>
              <a:defRPr/>
            </a:pPr>
            <a:endParaRPr lang="en-US" sz="2400" dirty="0">
              <a:solidFill>
                <a:srgbClr val="FF0000"/>
              </a:solidFill>
              <a:effectLst>
                <a:outerShdw blurRad="38100" dist="38100" dir="2700000" algn="tl">
                  <a:srgbClr val="DDDDDD"/>
                </a:outerShdw>
              </a:effectLst>
              <a:latin typeface="Times New Roman" charset="0"/>
              <a:cs typeface="Times New Roman" charset="0"/>
            </a:endParaRPr>
          </a:p>
        </p:txBody>
      </p:sp>
      <p:sp>
        <p:nvSpPr>
          <p:cNvPr id="32775" name="Rectangle 1"/>
          <p:cNvSpPr>
            <a:spLocks noChangeArrowheads="1"/>
          </p:cNvSpPr>
          <p:nvPr/>
        </p:nvSpPr>
        <p:spPr bwMode="auto">
          <a:xfrm>
            <a:off x="152400" y="1828800"/>
            <a:ext cx="3810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ea typeface="MS PGothic" panose="020B0600070205080204" pitchFamily="34" charset="-128"/>
              </a:defRPr>
            </a:lvl1pPr>
            <a:lvl2pPr marL="742950" indent="-285750" defTabSz="457200">
              <a:defRPr>
                <a:solidFill>
                  <a:schemeClr val="tx1"/>
                </a:solidFill>
                <a:latin typeface="Arial" panose="020B0604020202020204" pitchFamily="34" charset="0"/>
                <a:ea typeface="MS PGothic" panose="020B0600070205080204" pitchFamily="34" charset="-128"/>
              </a:defRPr>
            </a:lvl2pPr>
            <a:lvl3pPr marL="1143000" indent="-228600" defTabSz="457200">
              <a:defRPr>
                <a:solidFill>
                  <a:schemeClr val="tx1"/>
                </a:solidFill>
                <a:latin typeface="Arial" panose="020B0604020202020204" pitchFamily="34" charset="0"/>
                <a:ea typeface="MS PGothic" panose="020B0600070205080204" pitchFamily="34" charset="-128"/>
              </a:defRPr>
            </a:lvl3pPr>
            <a:lvl4pPr marL="1600200" indent="-228600" defTabSz="457200">
              <a:defRPr>
                <a:solidFill>
                  <a:schemeClr val="tx1"/>
                </a:solidFill>
                <a:latin typeface="Arial" panose="020B0604020202020204" pitchFamily="34" charset="0"/>
                <a:ea typeface="MS PGothic" panose="020B0600070205080204" pitchFamily="34" charset="-128"/>
              </a:defRPr>
            </a:lvl4pPr>
            <a:lvl5pPr marL="2057400" indent="-228600" defTabSz="4572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bg-BG" sz="2400">
                <a:latin typeface="Times New Roman" panose="02020603050405020304" pitchFamily="18" charset="0"/>
                <a:cs typeface="Times New Roman" panose="02020603050405020304" pitchFamily="18" charset="0"/>
              </a:rPr>
              <a:t>The Greeks used </a:t>
            </a:r>
            <a:r>
              <a:rPr lang="en-US" altLang="en-US" sz="2400">
                <a:latin typeface="Times New Roman" panose="02020603050405020304" pitchFamily="18" charset="0"/>
                <a:cs typeface="Times New Roman" panose="02020603050405020304" pitchFamily="18" charset="0"/>
              </a:rPr>
              <a:t>“</a:t>
            </a:r>
            <a:r>
              <a:rPr lang="en-US" altLang="bg-BG" sz="2400">
                <a:latin typeface="Times New Roman" panose="02020603050405020304" pitchFamily="18" charset="0"/>
                <a:cs typeface="Times New Roman" panose="02020603050405020304" pitchFamily="18" charset="0"/>
              </a:rPr>
              <a:t>Thracians</a:t>
            </a:r>
            <a:r>
              <a:rPr lang="en-US" altLang="en-US" sz="2400">
                <a:latin typeface="Times New Roman" panose="02020603050405020304" pitchFamily="18" charset="0"/>
                <a:cs typeface="Times New Roman" panose="02020603050405020304" pitchFamily="18" charset="0"/>
              </a:rPr>
              <a:t>”</a:t>
            </a:r>
            <a:r>
              <a:rPr lang="en-US" altLang="bg-BG" sz="2400">
                <a:latin typeface="Times New Roman" panose="02020603050405020304" pitchFamily="18" charset="0"/>
                <a:cs typeface="Times New Roman" panose="02020603050405020304" pitchFamily="18" charset="0"/>
              </a:rPr>
              <a:t> to denote wild. The Thracians built such an image of themselves because of the endless wars they waged among the different tribes and also with their neighbours. The Thracians were skillful warriors and for that reason they were highly sought after mercenaries.</a:t>
            </a:r>
          </a:p>
          <a:p>
            <a:pPr algn="just" eaLnBrk="1" hangingPunct="1"/>
            <a:endParaRPr lang="en-US" altLang="bg-BG" sz="240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036"/>
          <p:cNvSpPr txBox="1">
            <a:spLocks noChangeArrowheads="1"/>
          </p:cNvSpPr>
          <p:nvPr/>
        </p:nvSpPr>
        <p:spPr bwMode="auto">
          <a:xfrm>
            <a:off x="4470400" y="4303713"/>
            <a:ext cx="8651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de-DE" sz="2800">
                <a:solidFill>
                  <a:schemeClr val="bg1"/>
                </a:solidFill>
                <a:latin typeface="Times New Roman CE" panose="02020603050405020304" pitchFamily="18" charset="0"/>
              </a:rPr>
              <a:t> </a:t>
            </a:r>
          </a:p>
        </p:txBody>
      </p:sp>
      <p:sp>
        <p:nvSpPr>
          <p:cNvPr id="33795" name="Line 1032"/>
          <p:cNvSpPr>
            <a:spLocks noChangeShapeType="1"/>
          </p:cNvSpPr>
          <p:nvPr/>
        </p:nvSpPr>
        <p:spPr bwMode="auto">
          <a:xfrm>
            <a:off x="6224588" y="4149725"/>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3796" name="Line 1033"/>
          <p:cNvSpPr>
            <a:spLocks noChangeShapeType="1"/>
          </p:cNvSpPr>
          <p:nvPr/>
        </p:nvSpPr>
        <p:spPr bwMode="auto">
          <a:xfrm flipH="1">
            <a:off x="4395788" y="4508500"/>
            <a:ext cx="320675" cy="3143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de-AT"/>
          </a:p>
        </p:txBody>
      </p:sp>
      <p:sp>
        <p:nvSpPr>
          <p:cNvPr id="16" name="Rectangle 1035"/>
          <p:cNvSpPr>
            <a:spLocks noChangeArrowheads="1"/>
          </p:cNvSpPr>
          <p:nvPr/>
        </p:nvSpPr>
        <p:spPr bwMode="auto">
          <a:xfrm>
            <a:off x="3132138" y="4822825"/>
            <a:ext cx="3124200" cy="835025"/>
          </a:xfrm>
          <a:prstGeom prst="rect">
            <a:avLst/>
          </a:prstGeom>
          <a:noFill/>
          <a:ln w="76200">
            <a:solidFill>
              <a:schemeClr val="tx1"/>
            </a:solidFill>
            <a:miter lim="800000"/>
            <a:headEnd/>
            <a:tailEnd/>
          </a:ln>
          <a:effectLst/>
          <a:extLst>
            <a:ext uri="{909E8E84-426E-40dd-AFC4-6F175D3DCCD1}"/>
            <a:ext uri="{AF507438-7753-43e0-B8FC-AC1667EBCBE1}"/>
          </a:extLst>
        </p:spPr>
        <p:txBody>
          <a:bodyPr wrap="none" anchor="ctr"/>
          <a:lstStyle/>
          <a:p>
            <a:pPr>
              <a:defRPr/>
            </a:pPr>
            <a:endParaRPr lang="bg-BG" sz="2800">
              <a:ln>
                <a:solidFill>
                  <a:srgbClr val="000000"/>
                </a:solidFill>
              </a:ln>
              <a:latin typeface="Arial" charset="0"/>
              <a:ea typeface="+mn-ea"/>
            </a:endParaRPr>
          </a:p>
        </p:txBody>
      </p:sp>
      <p:sp>
        <p:nvSpPr>
          <p:cNvPr id="17" name="Rectangle 1035"/>
          <p:cNvSpPr>
            <a:spLocks noChangeArrowheads="1"/>
          </p:cNvSpPr>
          <p:nvPr/>
        </p:nvSpPr>
        <p:spPr bwMode="auto">
          <a:xfrm>
            <a:off x="3132138" y="2781300"/>
            <a:ext cx="3124200" cy="835025"/>
          </a:xfrm>
          <a:prstGeom prst="rect">
            <a:avLst/>
          </a:prstGeom>
          <a:noFill/>
          <a:ln w="76200">
            <a:solidFill>
              <a:schemeClr val="tx1"/>
            </a:solidFill>
            <a:miter lim="800000"/>
            <a:headEnd/>
            <a:tailEnd/>
          </a:ln>
          <a:effectLst/>
          <a:extLst>
            <a:ext uri="{909E8E84-426E-40dd-AFC4-6F175D3DCCD1}"/>
            <a:ext uri="{AF507438-7753-43e0-B8FC-AC1667EBCBE1}"/>
          </a:extLst>
        </p:spPr>
        <p:txBody>
          <a:bodyPr wrap="none" anchor="ctr"/>
          <a:lstStyle/>
          <a:p>
            <a:pPr>
              <a:defRPr/>
            </a:pPr>
            <a:endParaRPr lang="bg-BG" sz="2800">
              <a:ln>
                <a:solidFill>
                  <a:srgbClr val="000000"/>
                </a:solidFill>
              </a:ln>
              <a:latin typeface="Arial" charset="0"/>
              <a:ea typeface="+mn-ea"/>
            </a:endParaRPr>
          </a:p>
        </p:txBody>
      </p:sp>
      <p:cxnSp>
        <p:nvCxnSpPr>
          <p:cNvPr id="33799" name="Straight Connector 17"/>
          <p:cNvCxnSpPr>
            <a:cxnSpLocks noChangeShapeType="1"/>
          </p:cNvCxnSpPr>
          <p:nvPr/>
        </p:nvCxnSpPr>
        <p:spPr bwMode="auto">
          <a:xfrm>
            <a:off x="4643438" y="3644900"/>
            <a:ext cx="0" cy="792163"/>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800" name="Line 1068"/>
          <p:cNvSpPr>
            <a:spLocks noChangeShapeType="1"/>
          </p:cNvSpPr>
          <p:nvPr/>
        </p:nvSpPr>
        <p:spPr bwMode="auto">
          <a:xfrm flipV="1">
            <a:off x="3159125" y="4870450"/>
            <a:ext cx="3097213" cy="719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3801" name="Line 1068"/>
          <p:cNvSpPr>
            <a:spLocks noChangeShapeType="1"/>
          </p:cNvSpPr>
          <p:nvPr/>
        </p:nvSpPr>
        <p:spPr bwMode="auto">
          <a:xfrm>
            <a:off x="3094038" y="4868863"/>
            <a:ext cx="3097212" cy="720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1" name="Rectangle 20"/>
          <p:cNvSpPr/>
          <p:nvPr/>
        </p:nvSpPr>
        <p:spPr>
          <a:xfrm>
            <a:off x="4278313" y="2349500"/>
            <a:ext cx="852487" cy="460375"/>
          </a:xfrm>
          <a:prstGeom prst="rect">
            <a:avLst/>
          </a:prstGeom>
        </p:spPr>
        <p:txBody>
          <a:bodyPr wrap="none">
            <a:spAutoFit/>
          </a:bodyPr>
          <a:lstStyle/>
          <a:p>
            <a:pPr>
              <a:spcBef>
                <a:spcPct val="50000"/>
              </a:spcBef>
              <a:defRPr/>
            </a:pPr>
            <a:r>
              <a:rPr lang="en-US" dirty="0">
                <a:latin typeface="+mn-lt"/>
                <a:ea typeface="+mn-ea"/>
              </a:rPr>
              <a:t>XXX</a:t>
            </a:r>
          </a:p>
        </p:txBody>
      </p:sp>
      <p:sp>
        <p:nvSpPr>
          <p:cNvPr id="33803" name="Isosceles Triangle 2"/>
          <p:cNvSpPr>
            <a:spLocks noChangeArrowheads="1"/>
          </p:cNvSpPr>
          <p:nvPr/>
        </p:nvSpPr>
        <p:spPr bwMode="auto">
          <a:xfrm>
            <a:off x="4392613" y="5297488"/>
            <a:ext cx="647700" cy="360362"/>
          </a:xfrm>
          <a:prstGeom prst="triangle">
            <a:avLst>
              <a:gd name="adj" fmla="val 50000"/>
            </a:avLst>
          </a:prstGeom>
          <a:solidFill>
            <a:schemeClr val="tx1"/>
          </a:solidFill>
          <a:ln w="9525">
            <a:solidFill>
              <a:schemeClr val="tx1"/>
            </a:solidFill>
            <a:round/>
            <a:headEnd/>
            <a:tailEnd/>
          </a:ln>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bg-BG"/>
          </a:p>
        </p:txBody>
      </p:sp>
      <p:cxnSp>
        <p:nvCxnSpPr>
          <p:cNvPr id="33804" name="Straight Connector 22"/>
          <p:cNvCxnSpPr>
            <a:cxnSpLocks noChangeShapeType="1"/>
          </p:cNvCxnSpPr>
          <p:nvPr/>
        </p:nvCxnSpPr>
        <p:spPr bwMode="auto">
          <a:xfrm>
            <a:off x="4665663" y="4508500"/>
            <a:ext cx="0" cy="28892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05" name="Straight Connector 23"/>
          <p:cNvCxnSpPr>
            <a:cxnSpLocks noChangeShapeType="1"/>
          </p:cNvCxnSpPr>
          <p:nvPr/>
        </p:nvCxnSpPr>
        <p:spPr bwMode="auto">
          <a:xfrm>
            <a:off x="4395788" y="4508500"/>
            <a:ext cx="0" cy="28892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06" name="Straight Connector 24"/>
          <p:cNvCxnSpPr>
            <a:cxnSpLocks noChangeShapeType="1"/>
          </p:cNvCxnSpPr>
          <p:nvPr/>
        </p:nvCxnSpPr>
        <p:spPr bwMode="auto">
          <a:xfrm>
            <a:off x="4940300" y="4508500"/>
            <a:ext cx="0" cy="28892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TextBox 25"/>
          <p:cNvSpPr txBox="1"/>
          <p:nvPr/>
        </p:nvSpPr>
        <p:spPr>
          <a:xfrm>
            <a:off x="1009650" y="2781300"/>
            <a:ext cx="2082800" cy="646113"/>
          </a:xfrm>
          <a:prstGeom prst="rect">
            <a:avLst/>
          </a:prstGeom>
          <a:noFill/>
        </p:spPr>
        <p:txBody>
          <a:bodyPr wrap="none">
            <a:spAutoFit/>
          </a:bodyPr>
          <a:lstStyle/>
          <a:p>
            <a:pPr algn="ctr">
              <a:lnSpc>
                <a:spcPct val="90000"/>
              </a:lnSpc>
              <a:defRPr/>
            </a:pPr>
            <a:r>
              <a:rPr lang="en-US" sz="2000" b="1" dirty="0">
                <a:solidFill>
                  <a:srgbClr val="000000"/>
                </a:solidFill>
                <a:effectLst>
                  <a:glow rad="228600">
                    <a:schemeClr val="accent6">
                      <a:satMod val="175000"/>
                      <a:alpha val="40000"/>
                    </a:schemeClr>
                  </a:glow>
                  <a:outerShdw blurRad="50800" dist="38100" dir="18900000" algn="bl" rotWithShape="0">
                    <a:prstClr val="black">
                      <a:alpha val="40000"/>
                    </a:prstClr>
                  </a:outerShdw>
                </a:effectLst>
                <a:latin typeface="Times New Roman" charset="0"/>
                <a:ea typeface="+mn-ea"/>
              </a:rPr>
              <a:t>LAND FORCES </a:t>
            </a:r>
          </a:p>
          <a:p>
            <a:pPr algn="ctr">
              <a:lnSpc>
                <a:spcPct val="90000"/>
              </a:lnSpc>
              <a:defRPr/>
            </a:pPr>
            <a:r>
              <a:rPr lang="en-US" sz="2000" b="1" dirty="0">
                <a:solidFill>
                  <a:srgbClr val="000000"/>
                </a:solidFill>
                <a:effectLst>
                  <a:glow rad="228600">
                    <a:schemeClr val="accent6">
                      <a:satMod val="175000"/>
                      <a:alpha val="40000"/>
                    </a:schemeClr>
                  </a:glow>
                  <a:outerShdw blurRad="50800" dist="38100" dir="18900000" algn="bl" rotWithShape="0">
                    <a:prstClr val="black">
                      <a:alpha val="40000"/>
                    </a:prstClr>
                  </a:outerShdw>
                </a:effectLst>
                <a:latin typeface="Times New Roman" charset="0"/>
                <a:ea typeface="+mn-ea"/>
              </a:rPr>
              <a:t>COMMAND</a:t>
            </a:r>
            <a:endParaRPr lang="bg-BG" sz="2000" b="1" dirty="0">
              <a:solidFill>
                <a:srgbClr val="000000"/>
              </a:solidFill>
              <a:effectLst>
                <a:glow rad="228600">
                  <a:schemeClr val="accent6">
                    <a:satMod val="175000"/>
                    <a:alpha val="40000"/>
                  </a:schemeClr>
                </a:glow>
                <a:outerShdw blurRad="50800" dist="38100" dir="18900000" algn="bl" rotWithShape="0">
                  <a:prstClr val="black">
                    <a:alpha val="40000"/>
                  </a:prstClr>
                </a:outerShdw>
              </a:effectLst>
              <a:latin typeface="Times New Roman" charset="0"/>
              <a:ea typeface="+mn-ea"/>
            </a:endParaRPr>
          </a:p>
        </p:txBody>
      </p:sp>
      <p:sp>
        <p:nvSpPr>
          <p:cNvPr id="33808" name="Rectangle 1"/>
          <p:cNvSpPr>
            <a:spLocks noChangeArrowheads="1"/>
          </p:cNvSpPr>
          <p:nvPr/>
        </p:nvSpPr>
        <p:spPr bwMode="auto">
          <a:xfrm>
            <a:off x="762000" y="1981200"/>
            <a:ext cx="3289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bg-BG" b="1">
                <a:solidFill>
                  <a:srgbClr val="008000"/>
                </a:solidFill>
                <a:latin typeface="Times New Roman" panose="02020603050405020304" pitchFamily="18" charset="0"/>
                <a:cs typeface="Times New Roman" panose="02020603050405020304" pitchFamily="18" charset="0"/>
              </a:rPr>
              <a:t> </a:t>
            </a:r>
            <a:r>
              <a:rPr lang="en-US" altLang="bg-BG" sz="2800" b="1">
                <a:solidFill>
                  <a:srgbClr val="008000"/>
                </a:solidFill>
                <a:latin typeface="Times New Roman" panose="02020603050405020304" pitchFamily="18" charset="0"/>
                <a:cs typeface="Times New Roman" panose="02020603050405020304" pitchFamily="18" charset="0"/>
              </a:rPr>
              <a:t>SUBORDINATION</a:t>
            </a:r>
          </a:p>
        </p:txBody>
      </p:sp>
      <p:sp>
        <p:nvSpPr>
          <p:cNvPr id="28" name="Text Box 1037"/>
          <p:cNvSpPr txBox="1">
            <a:spLocks noChangeArrowheads="1"/>
          </p:cNvSpPr>
          <p:nvPr/>
        </p:nvSpPr>
        <p:spPr bwMode="auto">
          <a:xfrm>
            <a:off x="900113" y="4797425"/>
            <a:ext cx="2051050" cy="692150"/>
          </a:xfrm>
          <a:prstGeom prst="rect">
            <a:avLst/>
          </a:prstGeom>
          <a:noFill/>
          <a:ln>
            <a:noFill/>
          </a:ln>
          <a:effectLst/>
          <a:extLst>
            <a:ext uri="{909E8E84-426E-40dd-AFC4-6F175D3DCCD1}"/>
            <a:ext uri="{91240B29-F687-4f45-9708-019B960494DF}"/>
            <a:ext uri="{AF507438-7753-43e0-B8FC-AC1667EBCBE1}"/>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lnSpc>
                <a:spcPct val="70000"/>
              </a:lnSpc>
              <a:spcBef>
                <a:spcPct val="50000"/>
              </a:spcBef>
              <a:defRPr/>
            </a:pPr>
            <a:r>
              <a:rPr lang="bg-BG" altLang="bg-BG" sz="2000" b="1" smtClean="0">
                <a:solidFill>
                  <a:srgbClr val="000000"/>
                </a:solidFill>
                <a:effectLst>
                  <a:outerShdw blurRad="38100" dist="38100" dir="2700000" algn="tl">
                    <a:srgbClr val="C0C0C0"/>
                  </a:outerShdw>
                </a:effectLst>
                <a:latin typeface="Times New Roman" panose="02020603050405020304" pitchFamily="18" charset="0"/>
              </a:rPr>
              <a:t>101 </a:t>
            </a:r>
            <a:r>
              <a:rPr lang="en-US" altLang="bg-BG" sz="2000" b="1" smtClean="0">
                <a:solidFill>
                  <a:srgbClr val="000000"/>
                </a:solidFill>
                <a:effectLst>
                  <a:outerShdw blurRad="38100" dist="38100" dir="2700000" algn="tl">
                    <a:srgbClr val="C0C0C0"/>
                  </a:outerShdw>
                </a:effectLst>
                <a:latin typeface="Times New Roman" panose="02020603050405020304" pitchFamily="18" charset="0"/>
              </a:rPr>
              <a:t>ALPINE </a:t>
            </a:r>
          </a:p>
          <a:p>
            <a:pPr algn="ctr">
              <a:lnSpc>
                <a:spcPct val="70000"/>
              </a:lnSpc>
              <a:spcBef>
                <a:spcPct val="50000"/>
              </a:spcBef>
              <a:defRPr/>
            </a:pPr>
            <a:r>
              <a:rPr lang="en-US" altLang="bg-BG" sz="2000" b="1" smtClean="0">
                <a:solidFill>
                  <a:srgbClr val="000000"/>
                </a:solidFill>
                <a:effectLst>
                  <a:outerShdw blurRad="38100" dist="38100" dir="2700000" algn="tl">
                    <a:srgbClr val="C0C0C0"/>
                  </a:outerShdw>
                </a:effectLst>
                <a:latin typeface="Times New Roman" panose="02020603050405020304" pitchFamily="18" charset="0"/>
              </a:rPr>
              <a:t>REGIMENT</a:t>
            </a:r>
          </a:p>
        </p:txBody>
      </p:sp>
      <p:pic>
        <p:nvPicPr>
          <p:cNvPr id="33810"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05600" y="1371600"/>
            <a:ext cx="1687513"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1" name="AutoShape 4"/>
          <p:cNvSpPr>
            <a:spLocks noChangeArrowheads="1"/>
          </p:cNvSpPr>
          <p:nvPr/>
        </p:nvSpPr>
        <p:spPr bwMode="gray">
          <a:xfrm>
            <a:off x="1752600" y="762000"/>
            <a:ext cx="5472113" cy="360363"/>
          </a:xfrm>
          <a:prstGeom prst="roundRect">
            <a:avLst>
              <a:gd name="adj" fmla="val 50000"/>
            </a:avLst>
          </a:pr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endParaRPr lang="en-US" altLang="bg-BG" b="1">
              <a:cs typeface="Arial" panose="020B0604020202020204" pitchFamily="34" charset="0"/>
            </a:endParaRPr>
          </a:p>
        </p:txBody>
      </p:sp>
      <p:sp>
        <p:nvSpPr>
          <p:cNvPr id="33812" name="Rectangle 3"/>
          <p:cNvSpPr>
            <a:spLocks noChangeArrowheads="1"/>
          </p:cNvSpPr>
          <p:nvPr/>
        </p:nvSpPr>
        <p:spPr bwMode="auto">
          <a:xfrm>
            <a:off x="539750" y="1371600"/>
            <a:ext cx="4737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bg-BG" sz="2000" b="1">
                <a:latin typeface="Times New Roman" panose="02020603050405020304" pitchFamily="18" charset="0"/>
                <a:cs typeface="Times New Roman" panose="02020603050405020304" pitchFamily="18" charset="0"/>
              </a:rPr>
              <a:t>HOST UNIT </a:t>
            </a:r>
            <a:r>
              <a:rPr lang="mr-IN" altLang="bg-BG" sz="2000" b="1">
                <a:latin typeface="Times New Roman" panose="02020603050405020304" pitchFamily="18" charset="0"/>
                <a:cs typeface="Times New Roman" panose="02020603050405020304" pitchFamily="18" charset="0"/>
              </a:rPr>
              <a:t>–</a:t>
            </a:r>
            <a:r>
              <a:rPr lang="en-US" altLang="bg-BG" sz="2000" b="1">
                <a:latin typeface="Times New Roman" panose="02020603050405020304" pitchFamily="18" charset="0"/>
                <a:cs typeface="Times New Roman" panose="02020603050405020304" pitchFamily="18" charset="0"/>
              </a:rPr>
              <a:t> 101 ALPINE REGIMENT</a:t>
            </a:r>
            <a:endParaRPr lang="bg-BG" altLang="bg-BG" sz="2000" b="1">
              <a:latin typeface="Times New Roman" panose="02020603050405020304" pitchFamily="18" charset="0"/>
              <a:cs typeface="Times New Roman" panose="02020603050405020304" pitchFamily="18" charset="0"/>
            </a:endParaRPr>
          </a:p>
        </p:txBody>
      </p:sp>
      <p:sp>
        <p:nvSpPr>
          <p:cNvPr id="33813" name="Rectangle 29"/>
          <p:cNvSpPr>
            <a:spLocks noChangeArrowheads="1"/>
          </p:cNvSpPr>
          <p:nvPr/>
        </p:nvSpPr>
        <p:spPr bwMode="auto">
          <a:xfrm>
            <a:off x="3657600" y="533400"/>
            <a:ext cx="187483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ct val="150000"/>
              </a:lnSpc>
            </a:pPr>
            <a:r>
              <a:rPr lang="en-US" altLang="bg-BG" sz="2400" b="1">
                <a:latin typeface="Times New Roman" panose="02020603050405020304" pitchFamily="18" charset="0"/>
                <a:cs typeface="Times New Roman" panose="02020603050405020304" pitchFamily="18" charset="0"/>
              </a:rPr>
              <a:t>HOST UNIT</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036"/>
          <p:cNvSpPr txBox="1">
            <a:spLocks noChangeArrowheads="1"/>
          </p:cNvSpPr>
          <p:nvPr/>
        </p:nvSpPr>
        <p:spPr bwMode="auto">
          <a:xfrm>
            <a:off x="4470400" y="4303713"/>
            <a:ext cx="8651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de-DE" sz="2800">
                <a:solidFill>
                  <a:schemeClr val="bg1"/>
                </a:solidFill>
                <a:latin typeface="Times New Roman CE" panose="02020603050405020304" pitchFamily="18" charset="0"/>
              </a:rPr>
              <a:t> </a:t>
            </a:r>
          </a:p>
        </p:txBody>
      </p:sp>
      <p:sp>
        <p:nvSpPr>
          <p:cNvPr id="34819" name="Line 1032"/>
          <p:cNvSpPr>
            <a:spLocks noChangeShapeType="1"/>
          </p:cNvSpPr>
          <p:nvPr/>
        </p:nvSpPr>
        <p:spPr bwMode="auto">
          <a:xfrm>
            <a:off x="6224588" y="4149725"/>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4820" name="Line 1033"/>
          <p:cNvSpPr>
            <a:spLocks noChangeShapeType="1"/>
          </p:cNvSpPr>
          <p:nvPr/>
        </p:nvSpPr>
        <p:spPr bwMode="auto">
          <a:xfrm flipH="1">
            <a:off x="4395788" y="4508500"/>
            <a:ext cx="320675" cy="3143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de-AT"/>
          </a:p>
        </p:txBody>
      </p:sp>
      <p:pic>
        <p:nvPicPr>
          <p:cNvPr id="34821" name="Picture 1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29200" y="1143000"/>
            <a:ext cx="40830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1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1447800"/>
            <a:ext cx="4191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1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91000" y="3352800"/>
            <a:ext cx="44323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1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4800" y="3886200"/>
            <a:ext cx="4006850"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5" name="AutoShape 4"/>
          <p:cNvSpPr>
            <a:spLocks noChangeArrowheads="1"/>
          </p:cNvSpPr>
          <p:nvPr/>
        </p:nvSpPr>
        <p:spPr bwMode="gray">
          <a:xfrm>
            <a:off x="1752600" y="762000"/>
            <a:ext cx="5472113" cy="360363"/>
          </a:xfrm>
          <a:prstGeom prst="roundRect">
            <a:avLst>
              <a:gd name="adj" fmla="val 50000"/>
            </a:avLst>
          </a:pr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endParaRPr lang="en-US" altLang="bg-BG" b="1">
              <a:cs typeface="Arial" panose="020B0604020202020204" pitchFamily="34" charset="0"/>
            </a:endParaRPr>
          </a:p>
        </p:txBody>
      </p:sp>
      <p:sp>
        <p:nvSpPr>
          <p:cNvPr id="34826" name="Rectangle 1"/>
          <p:cNvSpPr>
            <a:spLocks noChangeArrowheads="1"/>
          </p:cNvSpPr>
          <p:nvPr/>
        </p:nvSpPr>
        <p:spPr bwMode="auto">
          <a:xfrm>
            <a:off x="3810000" y="533400"/>
            <a:ext cx="187483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ct val="150000"/>
              </a:lnSpc>
            </a:pPr>
            <a:r>
              <a:rPr lang="en-US" altLang="bg-BG" sz="2400" b="1">
                <a:latin typeface="Times New Roman" panose="02020603050405020304" pitchFamily="18" charset="0"/>
                <a:cs typeface="Times New Roman" panose="02020603050405020304" pitchFamily="18" charset="0"/>
              </a:rPr>
              <a:t>HOST UNIT</a:t>
            </a:r>
          </a:p>
        </p:txBody>
      </p:sp>
      <p:sp>
        <p:nvSpPr>
          <p:cNvPr id="34827" name="TextBox 5"/>
          <p:cNvSpPr txBox="1">
            <a:spLocks noChangeArrowheads="1"/>
          </p:cNvSpPr>
          <p:nvPr/>
        </p:nvSpPr>
        <p:spPr bwMode="auto">
          <a:xfrm>
            <a:off x="762000" y="1143000"/>
            <a:ext cx="4378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bg-BG" b="1">
                <a:latin typeface="Times New Roman" panose="02020603050405020304" pitchFamily="18" charset="0"/>
                <a:cs typeface="Times New Roman" panose="02020603050405020304" pitchFamily="18" charset="0"/>
              </a:rPr>
              <a:t>RHODOPE 19 </a:t>
            </a:r>
            <a:r>
              <a:rPr lang="mr-IN" altLang="bg-BG" b="1">
                <a:latin typeface="Times New Roman" panose="02020603050405020304" pitchFamily="18" charset="0"/>
                <a:cs typeface="Times New Roman" panose="02020603050405020304" pitchFamily="18" charset="0"/>
              </a:rPr>
              <a:t>–</a:t>
            </a:r>
            <a:r>
              <a:rPr lang="en-US" altLang="bg-BG" b="1">
                <a:latin typeface="Times New Roman" panose="02020603050405020304" pitchFamily="18" charset="0"/>
                <a:cs typeface="Times New Roman" panose="02020603050405020304" pitchFamily="18" charset="0"/>
              </a:rPr>
              <a:t> OPENING CEREMONY</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Контейнер за долния колонтитул 4"/>
          <p:cNvSpPr>
            <a:spLocks noGrp="1"/>
          </p:cNvSpPr>
          <p:nvPr>
            <p:ph type="ftr" sz="quarter" idx="11"/>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bg-BG" altLang="de-DE" smtClean="0"/>
              <a:t>UNCLASSIFIED</a:t>
            </a:r>
          </a:p>
        </p:txBody>
      </p:sp>
      <p:sp>
        <p:nvSpPr>
          <p:cNvPr id="35843" name="Контейнер за номер на слайда 5"/>
          <p:cNvSpPr>
            <a:spLocks noGrp="1"/>
          </p:cNvSpPr>
          <p:nvPr>
            <p:ph type="sldNum" sz="quarter" idx="12"/>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65079A8-74CF-4A58-A5DE-BD1641507073}" type="slidenum">
              <a:rPr lang="bg-BG" altLang="bg-BG" smtClean="0"/>
              <a:pPr/>
              <a:t>9</a:t>
            </a:fld>
            <a:endParaRPr lang="bg-BG" altLang="bg-BG" smtClean="0"/>
          </a:p>
        </p:txBody>
      </p:sp>
      <p:sp>
        <p:nvSpPr>
          <p:cNvPr id="35844" name="AutoShape 4"/>
          <p:cNvSpPr>
            <a:spLocks noChangeArrowheads="1"/>
          </p:cNvSpPr>
          <p:nvPr/>
        </p:nvSpPr>
        <p:spPr bwMode="gray">
          <a:xfrm>
            <a:off x="1905000" y="762000"/>
            <a:ext cx="5472113" cy="360363"/>
          </a:xfrm>
          <a:prstGeom prst="roundRect">
            <a:avLst>
              <a:gd name="adj" fmla="val 50000"/>
            </a:avLst>
          </a:pr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endParaRPr lang="bg-BG" altLang="bg-BG" sz="2000" b="1">
              <a:latin typeface="Times New Roman" panose="02020603050405020304" pitchFamily="18" charset="0"/>
              <a:cs typeface="Times New Roman" panose="02020603050405020304" pitchFamily="18" charset="0"/>
            </a:endParaRPr>
          </a:p>
        </p:txBody>
      </p:sp>
      <p:sp>
        <p:nvSpPr>
          <p:cNvPr id="35845" name="Rectangle 2"/>
          <p:cNvSpPr>
            <a:spLocks noChangeArrowheads="1"/>
          </p:cNvSpPr>
          <p:nvPr/>
        </p:nvSpPr>
        <p:spPr bwMode="auto">
          <a:xfrm>
            <a:off x="2270125" y="685800"/>
            <a:ext cx="5154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bg-BG" sz="2400" b="1">
                <a:latin typeface="Times New Roman" panose="02020603050405020304" pitchFamily="18" charset="0"/>
                <a:cs typeface="Arial" panose="020B0604020202020204" pitchFamily="34" charset="0"/>
              </a:rPr>
              <a:t>RELATION TO OTHER EXERCISE</a:t>
            </a:r>
            <a:endParaRPr lang="bg-BG" altLang="bg-BG" sz="2400" b="1">
              <a:latin typeface="Times New Roman" panose="02020603050405020304" pitchFamily="18" charset="0"/>
              <a:cs typeface="Arial" panose="020B0604020202020204" pitchFamily="34" charset="0"/>
            </a:endParaRPr>
          </a:p>
        </p:txBody>
      </p:sp>
      <p:sp>
        <p:nvSpPr>
          <p:cNvPr id="35846" name="Rectangle 3"/>
          <p:cNvSpPr txBox="1">
            <a:spLocks noChangeArrowheads="1"/>
          </p:cNvSpPr>
          <p:nvPr/>
        </p:nvSpPr>
        <p:spPr bwMode="auto">
          <a:xfrm>
            <a:off x="609600" y="18288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spcBef>
                <a:spcPct val="20000"/>
              </a:spcBef>
              <a:buFontTx/>
              <a:buChar char="•"/>
            </a:pPr>
            <a:r>
              <a:rPr lang="en-US" altLang="bg-BG" sz="2800">
                <a:latin typeface="Times New Roman" panose="02020603050405020304" pitchFamily="18" charset="0"/>
              </a:rPr>
              <a:t>MCJTE RHODOPE 21 will be the second step of the  training for countries</a:t>
            </a:r>
            <a:r>
              <a:rPr lang="en-US" altLang="en-US" sz="2800">
                <a:latin typeface="Times New Roman" panose="02020603050405020304" pitchFamily="18" charset="0"/>
              </a:rPr>
              <a:t>’</a:t>
            </a:r>
            <a:r>
              <a:rPr lang="en-US" altLang="bg-BG" sz="2800">
                <a:latin typeface="Times New Roman" panose="02020603050405020304" pitchFamily="18" charset="0"/>
              </a:rPr>
              <a:t> units, IOT to enhance their capabilities and to be prepared for the main </a:t>
            </a:r>
            <a:r>
              <a:rPr lang="en-US" altLang="bg-BG" sz="2800" b="1">
                <a:latin typeface="Times New Roman" panose="02020603050405020304" pitchFamily="18" charset="0"/>
              </a:rPr>
              <a:t>Exercise European Mountain Phalanx 22 (EMP 22)</a:t>
            </a:r>
            <a:r>
              <a:rPr lang="en-US" altLang="bg-BG" sz="2800">
                <a:latin typeface="Times New Roman" panose="02020603050405020304" pitchFamily="18" charset="0"/>
              </a:rPr>
              <a:t> in Austria.</a:t>
            </a:r>
            <a:endParaRPr lang="bg-BG" altLang="bg-BG" sz="2800">
              <a:latin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тема">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тема">
  <a:themeElements>
    <a:clrScheme name="О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1436</Words>
  <Application>Microsoft Office PowerPoint</Application>
  <PresentationFormat>Bildschirmpräsentation (4:3)</PresentationFormat>
  <Paragraphs>308</Paragraphs>
  <Slides>29</Slides>
  <Notes>0</Notes>
  <HiddenSlides>0</HiddenSlides>
  <MMClips>0</MMClips>
  <ScaleCrop>false</ScaleCrop>
  <HeadingPairs>
    <vt:vector size="8" baseType="variant">
      <vt:variant>
        <vt:lpstr>Verwendete Schriftarten</vt:lpstr>
      </vt:variant>
      <vt:variant>
        <vt:i4>7</vt:i4>
      </vt:variant>
      <vt:variant>
        <vt:lpstr>Design</vt:lpstr>
      </vt:variant>
      <vt:variant>
        <vt:i4>2</vt:i4>
      </vt:variant>
      <vt:variant>
        <vt:lpstr>Eingebettete OLE-Server</vt:lpstr>
      </vt:variant>
      <vt:variant>
        <vt:i4>1</vt:i4>
      </vt:variant>
      <vt:variant>
        <vt:lpstr>Folientitel</vt:lpstr>
      </vt:variant>
      <vt:variant>
        <vt:i4>29</vt:i4>
      </vt:variant>
    </vt:vector>
  </HeadingPairs>
  <TitlesOfParts>
    <vt:vector size="39" baseType="lpstr">
      <vt:lpstr>Arial</vt:lpstr>
      <vt:lpstr>MS PGothic</vt:lpstr>
      <vt:lpstr>Times New Roman</vt:lpstr>
      <vt:lpstr>Times New Roman CE</vt:lpstr>
      <vt:lpstr>Wingdings</vt:lpstr>
      <vt:lpstr> Arial</vt:lpstr>
      <vt:lpstr>Calibri</vt:lpstr>
      <vt:lpstr>Default Design</vt:lpstr>
      <vt:lpstr>1_Default Design</vt:lpstr>
      <vt:lpstr>Microsoft Word Document</vt:lpstr>
      <vt:lpstr> </vt:lpstr>
      <vt:lpstr> </vt:lpstr>
      <vt:lpstr> </vt:lpstr>
      <vt:lpstr> </vt:lpstr>
      <vt:lpstr>The Rhodope is a mountain range in Southeastern Europe, with over 83% of its area in southern Bulgaria and the remainder in Greece. Golyam Perelik is its highest peak at (2,191 meters (7,188 ft).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LF HQ L7 Stefanov P OF-3</dc:creator>
  <cp:lastModifiedBy>xg5k</cp:lastModifiedBy>
  <cp:revision>209</cp:revision>
  <cp:lastPrinted>1601-01-01T00:00:00Z</cp:lastPrinted>
  <dcterms:created xsi:type="dcterms:W3CDTF">1601-01-01T00:00:00Z</dcterms:created>
  <dcterms:modified xsi:type="dcterms:W3CDTF">2020-10-27T12:38:33Z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