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1" r:id="rId2"/>
    <p:sldMasterId id="2147483688" r:id="rId3"/>
    <p:sldMasterId id="2147483695" r:id="rId4"/>
    <p:sldMasterId id="2147483702" r:id="rId5"/>
    <p:sldMasterId id="2147483709" r:id="rId6"/>
    <p:sldMasterId id="2147483716" r:id="rId7"/>
    <p:sldMasterId id="2147483723" r:id="rId8"/>
    <p:sldMasterId id="2147483730" r:id="rId9"/>
  </p:sldMasterIdLst>
  <p:notesMasterIdLst>
    <p:notesMasterId r:id="rId35"/>
  </p:notesMasterIdLst>
  <p:sldIdLst>
    <p:sldId id="277" r:id="rId10"/>
    <p:sldId id="281" r:id="rId11"/>
    <p:sldId id="304" r:id="rId12"/>
    <p:sldId id="308" r:id="rId13"/>
    <p:sldId id="316" r:id="rId14"/>
    <p:sldId id="309" r:id="rId15"/>
    <p:sldId id="311" r:id="rId16"/>
    <p:sldId id="317" r:id="rId17"/>
    <p:sldId id="318" r:id="rId18"/>
    <p:sldId id="305" r:id="rId19"/>
    <p:sldId id="306" r:id="rId20"/>
    <p:sldId id="312" r:id="rId21"/>
    <p:sldId id="313" r:id="rId22"/>
    <p:sldId id="314" r:id="rId23"/>
    <p:sldId id="319" r:id="rId24"/>
    <p:sldId id="307" r:id="rId25"/>
    <p:sldId id="315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</p:sldIdLst>
  <p:sldSz cx="9144000" cy="6858000" type="screen4x3"/>
  <p:notesSz cx="6858000" cy="9144000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00"/>
    <a:srgbClr val="F28E00"/>
    <a:srgbClr val="333399"/>
    <a:srgbClr val="E2001A"/>
    <a:srgbClr val="6A8B22"/>
    <a:srgbClr val="637EAF"/>
    <a:srgbClr val="CDE2AC"/>
    <a:srgbClr val="9DB8D4"/>
    <a:srgbClr val="EDE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94660" autoAdjust="0"/>
  </p:normalViewPr>
  <p:slideViewPr>
    <p:cSldViewPr>
      <p:cViewPr varScale="1">
        <p:scale>
          <a:sx n="109" d="100"/>
          <a:sy n="109" d="100"/>
        </p:scale>
        <p:origin x="17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de-AT" altLang="de-DE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149D30F-F722-4D80-82C3-CE41C8E0B189}" type="datetimeFigureOut">
              <a:rPr lang="de-AT" altLang="de-DE"/>
              <a:pPr/>
              <a:t>05.05.2021</a:t>
            </a:fld>
            <a:endParaRPr lang="de-AT" alt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smtClean="0"/>
              <a:t>Textmasterformate durch Klicken bearbeiten</a:t>
            </a:r>
          </a:p>
          <a:p>
            <a:pPr lvl="1"/>
            <a:r>
              <a:rPr lang="de-AT" altLang="de-DE" smtClean="0"/>
              <a:t>Zweite Ebene</a:t>
            </a:r>
          </a:p>
          <a:p>
            <a:pPr lvl="2"/>
            <a:r>
              <a:rPr lang="de-AT" altLang="de-DE" smtClean="0"/>
              <a:t>Dritte Ebene</a:t>
            </a:r>
          </a:p>
          <a:p>
            <a:pPr lvl="3"/>
            <a:r>
              <a:rPr lang="de-AT" altLang="de-DE" smtClean="0"/>
              <a:t>Vierte Ebene</a:t>
            </a:r>
          </a:p>
          <a:p>
            <a:pPr lvl="4"/>
            <a:r>
              <a:rPr lang="de-AT" altLang="de-DE" smtClean="0"/>
              <a:t>Fünfte Ebene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de-AT" altLang="de-DE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EF650FE-290F-4F6A-9A7D-80019D1CCF40}" type="slidenum">
              <a:rPr lang="de-AT" altLang="de-DE"/>
              <a:pPr/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6244056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77913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251432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520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2709699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443878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31114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77913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pic>
        <p:nvPicPr>
          <p:cNvPr id="9" name="Grafik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33566" y="326583"/>
            <a:ext cx="680993" cy="75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381" y="5266418"/>
            <a:ext cx="1474639" cy="14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56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53149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4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77365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459031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758486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4552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94911349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77913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pic>
        <p:nvPicPr>
          <p:cNvPr id="9" name="Grafik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33566" y="386116"/>
            <a:ext cx="680993" cy="63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381" y="5266418"/>
            <a:ext cx="1474639" cy="14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78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33487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4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79969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374646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6637719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8078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985634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478914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896579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010431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6542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8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5509249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2798356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27469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985634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53162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454817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260689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 userDrawn="1"/>
        </p:nvSpPr>
        <p:spPr bwMode="auto">
          <a:xfrm>
            <a:off x="965200" y="908050"/>
            <a:ext cx="287496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Jägerbataillon 24 (</a:t>
            </a:r>
            <a:r>
              <a:rPr lang="de-AT" altLang="de-DE" sz="1200" dirty="0" err="1" smtClean="0">
                <a:latin typeface="Franklin Gothic Medium" pitchFamily="34" charset="0"/>
              </a:rPr>
              <a:t>HGeb</a:t>
            </a:r>
            <a:endParaRPr lang="de-AT" altLang="de-DE" sz="1200" dirty="0" smtClean="0">
              <a:latin typeface="Franklin Gothic Medium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6058861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32181998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628903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985634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499224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54918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2101977741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21421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11089598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3511805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l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2553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3"/>
          <p:cNvSpPr>
            <a:spLocks noGrp="1"/>
          </p:cNvSpPr>
          <p:nvPr>
            <p:ph type="title"/>
          </p:nvPr>
        </p:nvSpPr>
        <p:spPr>
          <a:xfrm>
            <a:off x="985634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95481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061232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440018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39960965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8751321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234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800899886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985634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317907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559141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240026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23"/>
          </p:nvPr>
        </p:nvSpPr>
        <p:spPr>
          <a:xfrm>
            <a:off x="631827" y="2654300"/>
            <a:ext cx="62007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28787397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22"/>
          </p:nvPr>
        </p:nvSpPr>
        <p:spPr>
          <a:xfrm>
            <a:off x="644526" y="2654300"/>
            <a:ext cx="6213475" cy="3732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205668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1801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xTabell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755650" y="1412875"/>
            <a:ext cx="3811588" cy="49688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Franklin Gothic Demi" panose="020B0703020102020204" pitchFamily="34" charset="0"/>
              </a:defRPr>
            </a:lvl1pPr>
            <a:lvl2pPr>
              <a:defRPr sz="2000">
                <a:latin typeface="Franklin Gothic Demi" panose="020B0703020102020204" pitchFamily="34" charset="0"/>
              </a:defRPr>
            </a:lvl2pPr>
            <a:lvl3pPr>
              <a:defRPr sz="1800">
                <a:latin typeface="Franklin Gothic Demi" panose="020B0703020102020204" pitchFamily="34" charset="0"/>
              </a:defRPr>
            </a:lvl3pPr>
            <a:lvl4pPr>
              <a:defRPr sz="1600">
                <a:latin typeface="Franklin Gothic Demi" panose="020B0703020102020204" pitchFamily="34" charset="0"/>
              </a:defRPr>
            </a:lvl4pPr>
            <a:lvl5pPr>
              <a:defRPr sz="1400">
                <a:latin typeface="Franklin Gothic Demi" panose="020B07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4719638" y="1412875"/>
            <a:ext cx="3813175" cy="4968875"/>
          </a:xfrm>
          <a:prstGeom prst="rect">
            <a:avLst/>
          </a:prstGeom>
        </p:spPr>
        <p:txBody>
          <a:bodyPr/>
          <a:lstStyle>
            <a:lvl1pPr marL="228600" indent="-228600">
              <a:defRPr lang="de-DE" sz="24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  <a:lvl2pPr marL="685800" indent="-228600">
              <a:defRPr lang="de-DE" sz="20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2pPr>
            <a:lvl3pPr marL="1143000" indent="-228600">
              <a:defRPr lang="de-DE" sz="1800" kern="1200" dirty="0" smtClean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3pPr>
            <a:lvl4pPr marL="2114550" indent="-285750">
              <a:defRPr lang="de-AT" sz="16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4pPr>
            <a:lvl5pPr marL="1600200" indent="-228600">
              <a:defRPr lang="de-AT" sz="14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Textmasterformat bearbeiten</a:t>
            </a:r>
          </a:p>
          <a:p>
            <a:pPr marL="228600" lvl="1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Zweite Ebene</a:t>
            </a:r>
          </a:p>
          <a:p>
            <a:pPr marL="228600" lvl="2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Dritte Ebene</a:t>
            </a:r>
          </a:p>
          <a:p>
            <a:pPr marL="228600" lvl="3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Vierte Ebene</a:t>
            </a:r>
          </a:p>
          <a:p>
            <a:pPr marL="228600" lvl="4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</a:pPr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2774652" y="550863"/>
            <a:ext cx="5758161" cy="710858"/>
          </a:xfrm>
          <a:prstGeom prst="rect">
            <a:avLst/>
          </a:prstGeom>
        </p:spPr>
        <p:txBody>
          <a:bodyPr/>
          <a:lstStyle>
            <a:lvl1pPr>
              <a:defRPr lang="de-AT" sz="30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1153897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356100" y="6569075"/>
            <a:ext cx="360363" cy="2889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6FCBFF8-2F3C-4830-9C31-EED487F18580}" type="slidenum">
              <a:rPr lang="de-AT" altLang="de-DE"/>
              <a:pPr/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99322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85634" y="1737630"/>
            <a:ext cx="7313612" cy="13097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Demi" panose="020B07030201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61560" y="3742148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833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Aufzählung klein">
    <p:bg>
      <p:bgPr>
        <a:blipFill dpi="0" rotWithShape="0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1527" y="1642157"/>
            <a:ext cx="8165473" cy="805768"/>
          </a:xfrm>
          <a:prstGeom prst="rect">
            <a:avLst/>
          </a:prstGeom>
        </p:spPr>
        <p:txBody>
          <a:bodyPr/>
          <a:lstStyle>
            <a:lvl1pPr>
              <a:defRPr lang="de-AT" sz="3200" kern="1200" dirty="0">
                <a:solidFill>
                  <a:schemeClr val="tx1"/>
                </a:solidFill>
                <a:latin typeface="Franklin Gothic Demi" panose="020B07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1"/>
          </p:nvPr>
        </p:nvSpPr>
        <p:spPr>
          <a:xfrm>
            <a:off x="631825" y="2654300"/>
            <a:ext cx="8089900" cy="37322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4"/>
              </a:buBlip>
              <a:defRPr sz="2400">
                <a:latin typeface="Franklin Gothic Demi" panose="020B0703020102020204" pitchFamily="34" charset="0"/>
              </a:defRPr>
            </a:lvl1pPr>
            <a:lvl2pPr marL="800100" indent="-342900">
              <a:buFontTx/>
              <a:buBlip>
                <a:blip r:embed="rId4"/>
              </a:buBlip>
              <a:defRPr sz="2000">
                <a:latin typeface="Franklin Gothic Medium" panose="020B0603020102020204" pitchFamily="34" charset="0"/>
              </a:defRPr>
            </a:lvl2pPr>
            <a:lvl3pPr marL="1143000" indent="-228600">
              <a:buFontTx/>
              <a:buBlip>
                <a:blip r:embed="rId4"/>
              </a:buBlip>
              <a:defRPr sz="1800">
                <a:latin typeface="Franklin Gothic Medium" panose="020B0603020102020204" pitchFamily="34" charset="0"/>
              </a:defRPr>
            </a:lvl3pPr>
            <a:lvl4pPr marL="1657350" indent="-285750">
              <a:buFontTx/>
              <a:buBlip>
                <a:blip r:embed="rId4"/>
              </a:buBlip>
              <a:defRPr sz="1600">
                <a:latin typeface="Franklin Gothic Medium" panose="020B0603020102020204" pitchFamily="34" charset="0"/>
              </a:defRPr>
            </a:lvl4pPr>
            <a:lvl5pPr marL="2057400" indent="-228600">
              <a:buFontTx/>
              <a:buBlip>
                <a:blip r:embed="rId4"/>
              </a:buBlip>
              <a:defRPr sz="14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68611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1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1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965200" y="908050"/>
            <a:ext cx="21145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6. Gebirgsbrigade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596900"/>
            <a:ext cx="38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 userDrawn="1"/>
        </p:nvSpPr>
        <p:spPr bwMode="auto">
          <a:xfrm>
            <a:off x="1258888" y="6569075"/>
            <a:ext cx="2736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AT" sz="1200" dirty="0">
                <a:solidFill>
                  <a:schemeClr val="bg1"/>
                </a:solidFill>
              </a:rPr>
              <a:t>www.bundesheer.at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908050"/>
            <a:ext cx="258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Kommando 6. Gebirgsbrigade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596900"/>
            <a:ext cx="38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33566" y="326583"/>
            <a:ext cx="680993" cy="75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381" y="5266418"/>
            <a:ext cx="1474639" cy="1445592"/>
          </a:xfrm>
          <a:prstGeom prst="rect">
            <a:avLst/>
          </a:prstGeom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965200" y="908050"/>
            <a:ext cx="21145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6. Gebirgsbrigade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596900"/>
            <a:ext cx="38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07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33566" y="386116"/>
            <a:ext cx="680993" cy="63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381" y="5266418"/>
            <a:ext cx="1474639" cy="1445592"/>
          </a:xfrm>
          <a:prstGeom prst="rect">
            <a:avLst/>
          </a:prstGeom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965200" y="908050"/>
            <a:ext cx="21145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6. Gebirgsbrigade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596900"/>
            <a:ext cx="38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64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908050"/>
            <a:ext cx="258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Jägerbataillon 23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704" y="511175"/>
            <a:ext cx="300321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908050"/>
            <a:ext cx="258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Jägerbataillon 24 (</a:t>
            </a:r>
            <a:r>
              <a:rPr lang="de-AT" altLang="de-DE" sz="1200" dirty="0" err="1" smtClean="0">
                <a:latin typeface="Franklin Gothic Medium" pitchFamily="34" charset="0"/>
              </a:rPr>
              <a:t>HGeb</a:t>
            </a:r>
            <a:r>
              <a:rPr lang="de-AT" altLang="de-DE" sz="1200" dirty="0" smtClean="0">
                <a:latin typeface="Franklin Gothic Medium" pitchFamily="34" charset="0"/>
              </a:rPr>
              <a:t>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013" y="600074"/>
            <a:ext cx="354019" cy="5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315" y="600076"/>
            <a:ext cx="463433" cy="5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965200" y="908050"/>
            <a:ext cx="258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Jägerbataillon 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908050"/>
            <a:ext cx="258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Stabsbataillon 6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25" y="606425"/>
            <a:ext cx="366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965200" y="550863"/>
            <a:ext cx="21145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ÖSTERREICHISCHES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965200" y="715963"/>
            <a:ext cx="21145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300" b="1" dirty="0" smtClean="0">
                <a:latin typeface="Franklin Gothic Demi" pitchFamily="34" charset="0"/>
              </a:rPr>
              <a:t>BUNDESHEER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965200" y="908050"/>
            <a:ext cx="25892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de-AT" altLang="de-DE" sz="1200" dirty="0" smtClean="0">
                <a:latin typeface="Franklin Gothic Medium" pitchFamily="34" charset="0"/>
              </a:rPr>
              <a:t>Pionierbataillon 2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365" y="598419"/>
            <a:ext cx="404116" cy="5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1"/>
          <p:cNvSpPr txBox="1">
            <a:spLocks/>
          </p:cNvSpPr>
          <p:nvPr/>
        </p:nvSpPr>
        <p:spPr bwMode="auto">
          <a:xfrm>
            <a:off x="468313" y="1268760"/>
            <a:ext cx="82804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rgbClr val="B2B2B2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 b="1">
                <a:solidFill>
                  <a:srgbClr val="B2B2B2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defRPr/>
            </a:pPr>
            <a:r>
              <a:rPr lang="de-AT" altLang="de-DE" sz="4000" b="1" dirty="0" smtClean="0"/>
              <a:t>European Mountain Thunder 22</a:t>
            </a:r>
            <a:endParaRPr lang="de-AT" altLang="de-DE" sz="4000" b="1" dirty="0"/>
          </a:p>
          <a:p>
            <a:pPr algn="ctr">
              <a:defRPr/>
            </a:pPr>
            <a:endParaRPr lang="de-AT" altLang="de-DE" sz="4000" b="1" kern="0" dirty="0" smtClean="0"/>
          </a:p>
          <a:p>
            <a:pPr algn="ctr">
              <a:defRPr/>
            </a:pPr>
            <a:r>
              <a:rPr lang="de-AT" altLang="de-DE" sz="4000" b="1" kern="0" dirty="0" err="1" smtClean="0"/>
              <a:t>Structure</a:t>
            </a:r>
            <a:r>
              <a:rPr lang="de-AT" altLang="de-DE" sz="4000" b="1" kern="0" dirty="0" smtClean="0"/>
              <a:t> </a:t>
            </a:r>
            <a:r>
              <a:rPr lang="de-AT" altLang="de-DE" sz="4000" b="1" kern="0" dirty="0" err="1" smtClean="0"/>
              <a:t>of</a:t>
            </a:r>
            <a:r>
              <a:rPr lang="de-AT" altLang="de-DE" sz="4000" b="1" kern="0" dirty="0" smtClean="0"/>
              <a:t> </a:t>
            </a:r>
            <a:r>
              <a:rPr lang="de-AT" altLang="de-DE" sz="4000" b="1" kern="0" dirty="0" err="1" smtClean="0"/>
              <a:t>the</a:t>
            </a:r>
            <a:r>
              <a:rPr lang="de-AT" altLang="de-DE" sz="4000" b="1" kern="0" dirty="0" smtClean="0"/>
              <a:t> </a:t>
            </a:r>
            <a:r>
              <a:rPr lang="de-AT" altLang="de-DE" sz="4000" b="1" kern="0" dirty="0" err="1" smtClean="0"/>
              <a:t>Exercise</a:t>
            </a:r>
            <a:endParaRPr lang="de-AT" altLang="de-DE" b="1" kern="0" dirty="0" smtClean="0"/>
          </a:p>
          <a:p>
            <a:pPr algn="ctr">
              <a:defRPr/>
            </a:pPr>
            <a:endParaRPr lang="de-AT" altLang="de-DE" kern="0" dirty="0" smtClean="0"/>
          </a:p>
          <a:p>
            <a:pPr algn="ctr">
              <a:defRPr/>
            </a:pPr>
            <a:endParaRPr lang="de-AT" altLang="de-DE" kern="0" dirty="0" smtClean="0"/>
          </a:p>
          <a:p>
            <a:pPr algn="ctr">
              <a:defRPr/>
            </a:pPr>
            <a:r>
              <a:rPr lang="de-AT" altLang="de-DE" kern="0" dirty="0" smtClean="0"/>
              <a:t>MTI Expert </a:t>
            </a:r>
            <a:r>
              <a:rPr lang="de-AT" altLang="de-DE" kern="0" smtClean="0"/>
              <a:t>Talks 05-07may21</a:t>
            </a:r>
            <a:endParaRPr lang="de-AT" altLang="de-DE" kern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0" y="6569075"/>
            <a:ext cx="360363" cy="2889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549ACC8-55BA-4A5B-926F-C435BD8D94B7}" type="slidenum">
              <a:rPr lang="de-AT" altLang="de-DE" smtClean="0"/>
              <a:pPr>
                <a:defRPr/>
              </a:pPr>
              <a:t>1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92772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Aims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recconaissance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attack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defence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logistics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squad</a:t>
            </a:r>
            <a:r>
              <a:rPr lang="de-AT" dirty="0" smtClean="0"/>
              <a:t> </a:t>
            </a:r>
            <a:r>
              <a:rPr lang="de-AT" dirty="0" err="1" smtClean="0"/>
              <a:t>up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bataillon</a:t>
            </a:r>
            <a:r>
              <a:rPr lang="de-AT" dirty="0" smtClean="0"/>
              <a:t> </a:t>
            </a:r>
            <a:r>
              <a:rPr lang="de-AT" dirty="0" err="1" smtClean="0"/>
              <a:t>level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in </a:t>
            </a:r>
            <a:r>
              <a:rPr lang="de-AT" dirty="0" err="1" smtClean="0"/>
              <a:t>mountainous</a:t>
            </a:r>
            <a:r>
              <a:rPr lang="de-AT" dirty="0" smtClean="0"/>
              <a:t> </a:t>
            </a:r>
            <a:r>
              <a:rPr lang="de-AT" dirty="0" err="1" smtClean="0"/>
              <a:t>terrain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above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treeline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several</a:t>
            </a:r>
            <a:r>
              <a:rPr lang="de-AT" dirty="0" smtClean="0"/>
              <a:t> </a:t>
            </a:r>
            <a:r>
              <a:rPr lang="de-AT" dirty="0" err="1" smtClean="0"/>
              <a:t>days</a:t>
            </a:r>
            <a:r>
              <a:rPr lang="de-AT" dirty="0" smtClean="0"/>
              <a:t> </a:t>
            </a:r>
            <a:r>
              <a:rPr lang="de-AT" dirty="0" err="1" smtClean="0"/>
              <a:t>without</a:t>
            </a:r>
            <a:r>
              <a:rPr lang="de-AT" dirty="0" smtClean="0"/>
              <a:t> </a:t>
            </a:r>
            <a:r>
              <a:rPr lang="de-AT" dirty="0" err="1" smtClean="0"/>
              <a:t>infrastructure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252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err="1" smtClean="0"/>
              <a:t>Branches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mountain</a:t>
            </a:r>
            <a:r>
              <a:rPr lang="de-AT" dirty="0" smtClean="0"/>
              <a:t> </a:t>
            </a:r>
            <a:r>
              <a:rPr lang="de-AT" dirty="0" err="1" smtClean="0"/>
              <a:t>infantry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31967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err="1" smtClean="0"/>
              <a:t>Weapons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organic</a:t>
            </a:r>
            <a:r>
              <a:rPr lang="de-AT" dirty="0" smtClean="0"/>
              <a:t> </a:t>
            </a:r>
            <a:r>
              <a:rPr lang="de-AT" dirty="0" err="1" smtClean="0"/>
              <a:t>weapons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mountain</a:t>
            </a:r>
            <a:r>
              <a:rPr lang="de-AT" dirty="0" smtClean="0"/>
              <a:t> </a:t>
            </a:r>
            <a:r>
              <a:rPr lang="de-AT" dirty="0" err="1" smtClean="0"/>
              <a:t>companies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blank </a:t>
            </a:r>
            <a:r>
              <a:rPr lang="de-AT" dirty="0" err="1" smtClean="0"/>
              <a:t>ammunition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421246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Equipment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combat</a:t>
            </a:r>
            <a:r>
              <a:rPr lang="de-AT" dirty="0" smtClean="0"/>
              <a:t> </a:t>
            </a:r>
            <a:r>
              <a:rPr lang="de-AT" dirty="0" err="1" smtClean="0"/>
              <a:t>equipment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snow</a:t>
            </a:r>
            <a:r>
              <a:rPr lang="de-AT" dirty="0" smtClean="0"/>
              <a:t> </a:t>
            </a:r>
            <a:r>
              <a:rPr lang="de-AT" dirty="0" err="1" smtClean="0"/>
              <a:t>shoes</a:t>
            </a:r>
            <a:r>
              <a:rPr lang="de-AT" dirty="0" smtClean="0"/>
              <a:t>, </a:t>
            </a:r>
            <a:r>
              <a:rPr lang="de-AT" dirty="0" err="1" smtClean="0"/>
              <a:t>ski</a:t>
            </a:r>
            <a:r>
              <a:rPr lang="de-AT" dirty="0" smtClean="0"/>
              <a:t> </a:t>
            </a:r>
            <a:r>
              <a:rPr lang="de-AT" dirty="0" err="1" smtClean="0"/>
              <a:t>poles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avalanche</a:t>
            </a:r>
            <a:r>
              <a:rPr lang="de-AT" dirty="0" smtClean="0"/>
              <a:t> </a:t>
            </a:r>
            <a:r>
              <a:rPr lang="de-AT" dirty="0" err="1" smtClean="0"/>
              <a:t>transceivers</a:t>
            </a:r>
            <a:r>
              <a:rPr lang="de-AT" dirty="0" smtClean="0"/>
              <a:t>, </a:t>
            </a:r>
            <a:r>
              <a:rPr lang="de-AT" dirty="0" err="1" smtClean="0"/>
              <a:t>snow</a:t>
            </a:r>
            <a:r>
              <a:rPr lang="de-AT" dirty="0" smtClean="0"/>
              <a:t> </a:t>
            </a:r>
            <a:r>
              <a:rPr lang="de-AT" dirty="0" err="1" smtClean="0"/>
              <a:t>probes</a:t>
            </a:r>
            <a:r>
              <a:rPr lang="de-AT" dirty="0" smtClean="0"/>
              <a:t>, </a:t>
            </a:r>
            <a:r>
              <a:rPr lang="de-AT" dirty="0" err="1" smtClean="0"/>
              <a:t>shovels</a:t>
            </a:r>
            <a:endParaRPr lang="de-AT" dirty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bivouac</a:t>
            </a:r>
            <a:r>
              <a:rPr lang="de-AT" dirty="0" smtClean="0"/>
              <a:t> </a:t>
            </a:r>
            <a:r>
              <a:rPr lang="de-AT" dirty="0" err="1" smtClean="0"/>
              <a:t>equipment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30887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err="1" smtClean="0"/>
              <a:t>Logistics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3 DOS blank </a:t>
            </a:r>
            <a:r>
              <a:rPr lang="de-AT" dirty="0" err="1" smtClean="0"/>
              <a:t>ammunition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5 DOS </a:t>
            </a:r>
            <a:r>
              <a:rPr lang="de-AT" dirty="0" err="1" smtClean="0"/>
              <a:t>rations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5 DOS </a:t>
            </a:r>
            <a:r>
              <a:rPr lang="de-AT" dirty="0" err="1" smtClean="0"/>
              <a:t>cooker</a:t>
            </a:r>
            <a:r>
              <a:rPr lang="de-AT" dirty="0" smtClean="0"/>
              <a:t> </a:t>
            </a:r>
            <a:r>
              <a:rPr lang="de-AT" dirty="0" err="1" smtClean="0"/>
              <a:t>fuel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61813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Communication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VHF FM Radio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30 – 80 MHz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no</a:t>
            </a:r>
            <a:r>
              <a:rPr lang="de-AT" dirty="0" smtClean="0"/>
              <a:t> </a:t>
            </a:r>
            <a:r>
              <a:rPr lang="de-AT" dirty="0" err="1" smtClean="0"/>
              <a:t>encryption</a:t>
            </a:r>
            <a:r>
              <a:rPr lang="de-AT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30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Schedule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09may </a:t>
            </a:r>
            <a:r>
              <a:rPr lang="en-GB" dirty="0" smtClean="0"/>
              <a:t>arrival</a:t>
            </a:r>
            <a:r>
              <a:rPr lang="de-AT" dirty="0" smtClean="0"/>
              <a:t>, </a:t>
            </a:r>
            <a:r>
              <a:rPr lang="en-GB" dirty="0" smtClean="0"/>
              <a:t>administration</a:t>
            </a:r>
            <a:r>
              <a:rPr lang="de-AT" dirty="0" smtClean="0"/>
              <a:t>, </a:t>
            </a:r>
            <a:r>
              <a:rPr lang="de-AT" dirty="0" err="1" smtClean="0"/>
              <a:t>opening</a:t>
            </a:r>
            <a:r>
              <a:rPr lang="de-AT" dirty="0" smtClean="0"/>
              <a:t> </a:t>
            </a:r>
            <a:r>
              <a:rPr lang="de-AT" dirty="0" err="1" smtClean="0"/>
              <a:t>ceremony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10-12may </a:t>
            </a:r>
            <a:r>
              <a:rPr lang="de-AT" dirty="0" err="1" smtClean="0"/>
              <a:t>squad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reconnaissance</a:t>
            </a:r>
            <a:endParaRPr lang="de-AT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march</a:t>
            </a:r>
            <a:endParaRPr lang="de-AT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smtClean="0"/>
              <a:t>rock </a:t>
            </a:r>
            <a:r>
              <a:rPr lang="de-AT" dirty="0" err="1" smtClean="0"/>
              <a:t>climbing</a:t>
            </a:r>
            <a:endParaRPr lang="de-AT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one</a:t>
            </a:r>
            <a:r>
              <a:rPr lang="de-AT" dirty="0" smtClean="0"/>
              <a:t> </a:t>
            </a:r>
            <a:r>
              <a:rPr lang="de-AT" dirty="0" err="1" smtClean="0"/>
              <a:t>bivouac</a:t>
            </a:r>
            <a:r>
              <a:rPr lang="de-AT" dirty="0" smtClean="0"/>
              <a:t> </a:t>
            </a:r>
            <a:r>
              <a:rPr lang="de-AT" dirty="0" err="1" smtClean="0"/>
              <a:t>included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13may </a:t>
            </a:r>
            <a:r>
              <a:rPr lang="de-AT" dirty="0" err="1" smtClean="0"/>
              <a:t>platoon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 March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hasty</a:t>
            </a:r>
            <a:r>
              <a:rPr lang="de-AT" dirty="0" smtClean="0"/>
              <a:t> </a:t>
            </a:r>
            <a:r>
              <a:rPr lang="de-AT" dirty="0" err="1" smtClean="0"/>
              <a:t>attack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bivouac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14may </a:t>
            </a:r>
            <a:r>
              <a:rPr lang="de-AT" dirty="0" err="1" smtClean="0"/>
              <a:t>company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 </a:t>
            </a:r>
            <a:r>
              <a:rPr lang="de-AT" dirty="0" err="1" smtClean="0"/>
              <a:t>Attack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938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Schedule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15may </a:t>
            </a:r>
            <a:r>
              <a:rPr lang="de-AT" dirty="0" err="1" smtClean="0"/>
              <a:t>free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military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16may </a:t>
            </a:r>
            <a:r>
              <a:rPr lang="de-AT" dirty="0" err="1" smtClean="0"/>
              <a:t>bataillon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 March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attack</a:t>
            </a:r>
            <a:r>
              <a:rPr lang="de-AT" dirty="0" smtClean="0"/>
              <a:t> </a:t>
            </a:r>
            <a:r>
              <a:rPr lang="de-AT" dirty="0" err="1" smtClean="0"/>
              <a:t>area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17may </a:t>
            </a:r>
            <a:r>
              <a:rPr lang="de-AT" dirty="0" err="1" smtClean="0"/>
              <a:t>bataillon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 </a:t>
            </a:r>
            <a:r>
              <a:rPr lang="de-AT" dirty="0" err="1" smtClean="0"/>
              <a:t>Attack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18may </a:t>
            </a:r>
            <a:r>
              <a:rPr lang="de-AT" dirty="0" err="1" smtClean="0"/>
              <a:t>bataillon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 </a:t>
            </a:r>
            <a:r>
              <a:rPr lang="de-AT" dirty="0" err="1" smtClean="0"/>
              <a:t>Defence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19may </a:t>
            </a:r>
            <a:r>
              <a:rPr lang="de-AT" dirty="0" err="1" smtClean="0"/>
              <a:t>bataillon</a:t>
            </a:r>
            <a:r>
              <a:rPr lang="de-AT" dirty="0" smtClean="0"/>
              <a:t> </a:t>
            </a:r>
            <a:r>
              <a:rPr lang="de-AT" dirty="0" err="1" smtClean="0"/>
              <a:t>training</a:t>
            </a:r>
            <a:r>
              <a:rPr lang="de-AT" dirty="0" smtClean="0"/>
              <a:t>: March, </a:t>
            </a:r>
            <a:r>
              <a:rPr lang="de-AT" dirty="0" err="1" smtClean="0"/>
              <a:t>closing</a:t>
            </a:r>
            <a:r>
              <a:rPr lang="de-AT" dirty="0" smtClean="0"/>
              <a:t> </a:t>
            </a:r>
            <a:r>
              <a:rPr lang="de-AT" dirty="0" err="1" smtClean="0"/>
              <a:t>ceremony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20may </a:t>
            </a:r>
            <a:r>
              <a:rPr lang="de-AT" dirty="0" err="1" smtClean="0"/>
              <a:t>travel</a:t>
            </a:r>
            <a:r>
              <a:rPr lang="de-AT" dirty="0" smtClean="0"/>
              <a:t> </a:t>
            </a:r>
            <a:r>
              <a:rPr lang="de-AT" dirty="0" err="1" smtClean="0"/>
              <a:t>day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880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2-4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2373151"/>
            <a:ext cx="6069798" cy="448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0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5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955" y="2447926"/>
            <a:ext cx="5641045" cy="43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6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Agenda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Exercise</a:t>
            </a:r>
            <a:r>
              <a:rPr lang="de-AT" dirty="0" smtClean="0"/>
              <a:t> Area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Aims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Exercise</a:t>
            </a:r>
            <a:r>
              <a:rPr lang="de-AT" dirty="0" smtClean="0"/>
              <a:t> </a:t>
            </a:r>
            <a:r>
              <a:rPr lang="de-AT" dirty="0" err="1" smtClean="0"/>
              <a:t>Participants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Exercise</a:t>
            </a:r>
            <a:r>
              <a:rPr lang="de-AT" dirty="0" smtClean="0"/>
              <a:t> Schedule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7488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6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3917" y="2447925"/>
            <a:ext cx="6170083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4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8-9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9" y="2437825"/>
            <a:ext cx="5580112" cy="44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9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8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671" y="3212976"/>
            <a:ext cx="6191330" cy="364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9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215" y="3206691"/>
            <a:ext cx="6147785" cy="365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10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1472" y="2346717"/>
            <a:ext cx="4752528" cy="451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3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Day 11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445064"/>
            <a:ext cx="3913359" cy="441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Military Training Area </a:t>
            </a:r>
            <a:r>
              <a:rPr lang="de-AT" dirty="0" err="1" smtClean="0"/>
              <a:t>Lizum</a:t>
            </a:r>
            <a:r>
              <a:rPr lang="de-AT" dirty="0" smtClean="0"/>
              <a:t>/</a:t>
            </a:r>
            <a:r>
              <a:rPr lang="de-AT" dirty="0" err="1" smtClean="0"/>
              <a:t>Walchen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Location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Terrain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Infrastructure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Travel Options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3215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Military Training Area </a:t>
            </a:r>
            <a:r>
              <a:rPr lang="de-AT" dirty="0" err="1" smtClean="0"/>
              <a:t>Lizum</a:t>
            </a:r>
            <a:r>
              <a:rPr lang="de-AT" dirty="0" smtClean="0"/>
              <a:t>/</a:t>
            </a:r>
            <a:r>
              <a:rPr lang="de-AT" dirty="0" err="1" smtClean="0"/>
              <a:t>Walchen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surrounding</a:t>
            </a:r>
            <a:r>
              <a:rPr lang="de-AT" dirty="0" smtClean="0"/>
              <a:t> </a:t>
            </a:r>
            <a:r>
              <a:rPr lang="de-AT" dirty="0" err="1" smtClean="0"/>
              <a:t>terrain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training</a:t>
            </a:r>
            <a:r>
              <a:rPr lang="de-AT" dirty="0" smtClean="0"/>
              <a:t> </a:t>
            </a:r>
            <a:r>
              <a:rPr lang="de-AT" dirty="0" err="1" smtClean="0"/>
              <a:t>terrain</a:t>
            </a:r>
            <a:r>
              <a:rPr lang="de-AT" dirty="0" smtClean="0"/>
              <a:t> </a:t>
            </a:r>
            <a:r>
              <a:rPr lang="de-AT" dirty="0" err="1" smtClean="0"/>
              <a:t>above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treeline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partly</a:t>
            </a:r>
            <a:r>
              <a:rPr lang="de-AT" dirty="0" smtClean="0"/>
              <a:t> </a:t>
            </a:r>
            <a:r>
              <a:rPr lang="de-AT" dirty="0" err="1" smtClean="0"/>
              <a:t>snow</a:t>
            </a:r>
            <a:r>
              <a:rPr lang="de-AT" dirty="0" smtClean="0"/>
              <a:t> </a:t>
            </a:r>
            <a:r>
              <a:rPr lang="de-AT" dirty="0" err="1" smtClean="0"/>
              <a:t>covered</a:t>
            </a:r>
            <a:r>
              <a:rPr lang="de-AT" dirty="0" smtClean="0"/>
              <a:t> in May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2756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79069"/>
            <a:ext cx="9136417" cy="467893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14869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5317"/>
            <a:ext cx="4568749" cy="3432683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Terrain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8748" y="3422876"/>
            <a:ext cx="4575251" cy="343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8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737" y="3789040"/>
            <a:ext cx="4071487" cy="3068960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Terrain</a:t>
            </a: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789040"/>
            <a:ext cx="5137543" cy="306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Infrastructure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smtClean="0"/>
              <a:t>Camp </a:t>
            </a:r>
            <a:r>
              <a:rPr lang="de-AT" dirty="0" err="1" smtClean="0"/>
              <a:t>Lizum</a:t>
            </a:r>
            <a:r>
              <a:rPr lang="de-AT" dirty="0" smtClean="0"/>
              <a:t>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smtClean="0"/>
              <a:t>2000m ASL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accomodation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600 </a:t>
            </a:r>
            <a:r>
              <a:rPr lang="de-AT" dirty="0" err="1" smtClean="0"/>
              <a:t>personnel</a:t>
            </a:r>
            <a:endParaRPr lang="de-AT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mess</a:t>
            </a:r>
            <a:r>
              <a:rPr lang="de-AT" dirty="0" smtClean="0"/>
              <a:t> hall</a:t>
            </a:r>
          </a:p>
        </p:txBody>
      </p:sp>
    </p:spTree>
    <p:extLst>
      <p:ext uri="{BB962C8B-B14F-4D97-AF65-F5344CB8AC3E}">
        <p14:creationId xmlns:p14="http://schemas.microsoft.com/office/powerpoint/2010/main" val="66650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Exercise</a:t>
            </a:r>
            <a:r>
              <a:rPr lang="de-AT" dirty="0" smtClean="0"/>
              <a:t> Area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Travel Options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by</a:t>
            </a:r>
            <a:r>
              <a:rPr lang="de-AT" dirty="0" smtClean="0"/>
              <a:t> plane: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smtClean="0"/>
              <a:t>international </a:t>
            </a:r>
            <a:r>
              <a:rPr lang="de-AT" dirty="0" err="1" smtClean="0"/>
              <a:t>airport</a:t>
            </a:r>
            <a:r>
              <a:rPr lang="de-AT" dirty="0" smtClean="0"/>
              <a:t> Innsbruck IATA: INN, ICAO: LOWI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by</a:t>
            </a:r>
            <a:r>
              <a:rPr lang="de-AT" dirty="0" smtClean="0"/>
              <a:t> </a:t>
            </a:r>
            <a:r>
              <a:rPr lang="de-AT" dirty="0" err="1" smtClean="0"/>
              <a:t>train</a:t>
            </a:r>
            <a:r>
              <a:rPr lang="de-AT" dirty="0" smtClean="0"/>
              <a:t>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smtClean="0"/>
              <a:t>Innsbruck </a:t>
            </a:r>
            <a:r>
              <a:rPr lang="de-AT" dirty="0" err="1" smtClean="0"/>
              <a:t>railway</a:t>
            </a:r>
            <a:r>
              <a:rPr lang="de-AT" dirty="0" smtClean="0"/>
              <a:t> </a:t>
            </a:r>
            <a:r>
              <a:rPr lang="de-AT" dirty="0" err="1" smtClean="0"/>
              <a:t>station</a:t>
            </a:r>
            <a:endParaRPr lang="de-AT" dirty="0"/>
          </a:p>
          <a:p>
            <a:pPr>
              <a:buFont typeface="Symbol" panose="05050102010706020507" pitchFamily="18" charset="2"/>
              <a:buChar char="-"/>
            </a:pPr>
            <a:r>
              <a:rPr lang="de-AT" dirty="0" err="1" smtClean="0"/>
              <a:t>by</a:t>
            </a:r>
            <a:r>
              <a:rPr lang="de-AT" dirty="0" smtClean="0"/>
              <a:t> </a:t>
            </a:r>
            <a:r>
              <a:rPr lang="de-AT" dirty="0" err="1" smtClean="0"/>
              <a:t>car</a:t>
            </a:r>
            <a:r>
              <a:rPr lang="de-AT" dirty="0" smtClean="0"/>
              <a:t> </a:t>
            </a:r>
            <a:r>
              <a:rPr lang="de-AT" dirty="0" err="1" smtClean="0"/>
              <a:t>or</a:t>
            </a:r>
            <a:r>
              <a:rPr lang="de-AT" dirty="0" smtClean="0"/>
              <a:t> </a:t>
            </a:r>
            <a:r>
              <a:rPr lang="de-AT" dirty="0" err="1" smtClean="0"/>
              <a:t>bus</a:t>
            </a:r>
            <a:r>
              <a:rPr lang="de-AT" dirty="0" smtClean="0"/>
              <a:t>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autobahn</a:t>
            </a:r>
            <a:r>
              <a:rPr lang="de-AT" dirty="0" smtClean="0"/>
              <a:t> </a:t>
            </a:r>
            <a:r>
              <a:rPr lang="de-AT" dirty="0" err="1" smtClean="0"/>
              <a:t>exit</a:t>
            </a:r>
            <a:r>
              <a:rPr lang="de-AT" dirty="0" smtClean="0"/>
              <a:t> Wattens, 12km </a:t>
            </a:r>
            <a:r>
              <a:rPr lang="de-AT" dirty="0" err="1" smtClean="0"/>
              <a:t>road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MTA </a:t>
            </a:r>
            <a:r>
              <a:rPr lang="de-AT" dirty="0" err="1" smtClean="0"/>
              <a:t>Lizum</a:t>
            </a:r>
            <a:endParaRPr lang="de-AT" dirty="0" smtClean="0"/>
          </a:p>
          <a:p>
            <a:pPr>
              <a:buFont typeface="Symbol" panose="05050102010706020507" pitchFamily="18" charset="2"/>
              <a:buChar char="-"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8778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. GebBrig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10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do 6. GebBrig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3.xml><?xml version="1.0" encoding="utf-8"?>
<a:theme xmlns:a="http://schemas.openxmlformats.org/drawingml/2006/main" name="EWR_6. GebBrig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4.xml><?xml version="1.0" encoding="utf-8"?>
<a:theme xmlns:a="http://schemas.openxmlformats.org/drawingml/2006/main" name="CAP_6. GebBrig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5.xml><?xml version="1.0" encoding="utf-8"?>
<a:theme xmlns:a="http://schemas.openxmlformats.org/drawingml/2006/main" name="Jägerbataillon 23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6.xml><?xml version="1.0" encoding="utf-8"?>
<a:theme xmlns:a="http://schemas.openxmlformats.org/drawingml/2006/main" name="Jägerbataillon 24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7.xml><?xml version="1.0" encoding="utf-8"?>
<a:theme xmlns:a="http://schemas.openxmlformats.org/drawingml/2006/main" name="Jägerbataillon 26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8.xml><?xml version="1.0" encoding="utf-8"?>
<a:theme xmlns:a="http://schemas.openxmlformats.org/drawingml/2006/main" name="Stabsbataillon_6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9.xml><?xml version="1.0" encoding="utf-8"?>
<a:theme xmlns:a="http://schemas.openxmlformats.org/drawingml/2006/main" name="Pionierbataillon 2_Master_2018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Override1.xml><?xml version="1.0" encoding="utf-8"?>
<a:themeOverride xmlns:a="http://schemas.openxmlformats.org/drawingml/2006/main">
  <a:clrScheme name="Office-Design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 6JgBrig - Vorlage</Template>
  <TotalTime>0</TotalTime>
  <Words>279</Words>
  <Application>Microsoft Office PowerPoint</Application>
  <PresentationFormat>Bildschirmpräsentation (4:3)</PresentationFormat>
  <Paragraphs>100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9</vt:i4>
      </vt:variant>
      <vt:variant>
        <vt:lpstr>Folientitel</vt:lpstr>
      </vt:variant>
      <vt:variant>
        <vt:i4>25</vt:i4>
      </vt:variant>
    </vt:vector>
  </HeadingPairs>
  <TitlesOfParts>
    <vt:vector size="40" baseType="lpstr">
      <vt:lpstr>Arial</vt:lpstr>
      <vt:lpstr>Calibri</vt:lpstr>
      <vt:lpstr>Calibri Light</vt:lpstr>
      <vt:lpstr>Franklin Gothic Demi</vt:lpstr>
      <vt:lpstr>Franklin Gothic Medium</vt:lpstr>
      <vt:lpstr>Symbol</vt:lpstr>
      <vt:lpstr>6. GebBrig_Master_2018</vt:lpstr>
      <vt:lpstr>Kdo 6. GebBrig_Master_2018</vt:lpstr>
      <vt:lpstr>EWR_6. GebBrig_Master_2018</vt:lpstr>
      <vt:lpstr>CAP_6. GebBrig_Master_2018</vt:lpstr>
      <vt:lpstr>Jägerbataillon 23_Master_2018</vt:lpstr>
      <vt:lpstr>Jägerbataillon 24_Master_2018</vt:lpstr>
      <vt:lpstr>Jägerbataillon 26_Master_2018</vt:lpstr>
      <vt:lpstr>Stabsbataillon_6_Master_2018</vt:lpstr>
      <vt:lpstr>Pionierbataillon 2_Master_2018</vt:lpstr>
      <vt:lpstr>PowerPoint-Präsentation</vt:lpstr>
      <vt:lpstr>Agenda</vt:lpstr>
      <vt:lpstr>Exercise Area</vt:lpstr>
      <vt:lpstr>Exercise Area</vt:lpstr>
      <vt:lpstr>Exercise Area</vt:lpstr>
      <vt:lpstr>Exercise Area</vt:lpstr>
      <vt:lpstr>Exercise Area</vt:lpstr>
      <vt:lpstr>Exercise Area</vt:lpstr>
      <vt:lpstr>Exercise Area</vt:lpstr>
      <vt:lpstr>Exercise Aims</vt:lpstr>
      <vt:lpstr>Exercise Participants</vt:lpstr>
      <vt:lpstr>Exercise Participants</vt:lpstr>
      <vt:lpstr>Exercise Participants</vt:lpstr>
      <vt:lpstr>Exercise Participants</vt:lpstr>
      <vt:lpstr>Exercise Participants</vt:lpstr>
      <vt:lpstr>Exercise Schedule</vt:lpstr>
      <vt:lpstr>Exercise Schedule</vt:lpstr>
      <vt:lpstr>Day 2-4</vt:lpstr>
      <vt:lpstr>Day 5</vt:lpstr>
      <vt:lpstr>Day 6</vt:lpstr>
      <vt:lpstr>Day 8-9</vt:lpstr>
      <vt:lpstr>Day 8</vt:lpstr>
      <vt:lpstr>Day 9</vt:lpstr>
      <vt:lpstr>Day 10</vt:lpstr>
      <vt:lpstr>Day 11</vt:lpstr>
    </vt:vector>
  </TitlesOfParts>
  <Company>ÖBH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Abteilung OEA&amp;Komm</dc:creator>
  <cp:lastModifiedBy>xg5k</cp:lastModifiedBy>
  <cp:revision>524</cp:revision>
  <dcterms:created xsi:type="dcterms:W3CDTF">2008-11-18T16:11:48Z</dcterms:created>
  <dcterms:modified xsi:type="dcterms:W3CDTF">2021-05-05T11:33:34Z</dcterms:modified>
</cp:coreProperties>
</file>