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8"/>
  </p:notesMasterIdLst>
  <p:handoutMasterIdLst>
    <p:handoutMasterId r:id="rId9"/>
  </p:handoutMasterIdLst>
  <p:sldIdLst>
    <p:sldId id="262" r:id="rId2"/>
    <p:sldId id="335" r:id="rId3"/>
    <p:sldId id="336" r:id="rId4"/>
    <p:sldId id="337" r:id="rId5"/>
    <p:sldId id="338" r:id="rId6"/>
    <p:sldId id="261" r:id="rId7"/>
  </p:sldIdLst>
  <p:sldSz cx="12192000" cy="6858000"/>
  <p:notesSz cx="6797675" cy="9926638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2" autoAdjust="0"/>
    <p:restoredTop sz="94655" autoAdjust="0"/>
  </p:normalViewPr>
  <p:slideViewPr>
    <p:cSldViewPr snapToObjects="1">
      <p:cViewPr varScale="1">
        <p:scale>
          <a:sx n="109" d="100"/>
          <a:sy n="109" d="100"/>
        </p:scale>
        <p:origin x="3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1EBDD-391D-4F08-A871-72C15290E1E4}" type="datetimeFigureOut">
              <a:rPr lang="de-AT" smtClean="0"/>
              <a:t>31.03.2025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3E083-75BB-419E-8F76-75B265256A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1240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2CFDA0-77C7-493C-B432-AE0FCAA9FF32}" type="datetimeFigureOut">
              <a:rPr lang="de-AT"/>
              <a:pPr>
                <a:defRPr/>
              </a:pPr>
              <a:t>31.03.2025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5D7C7B-6A6F-4458-AB0D-8968F6C9C79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575" y="42863"/>
            <a:ext cx="1217612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 dirty="0"/>
          </a:p>
        </p:txBody>
      </p:sp>
      <p:pic>
        <p:nvPicPr>
          <p:cNvPr id="4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416300"/>
            <a:ext cx="116728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935181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3C31-B2C1-4C9F-9F94-4DA6A977844E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86743"/>
            <a:ext cx="790855" cy="9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7997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309563"/>
            <a:ext cx="6080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193D-6F3A-4F85-A8AD-108CF248EA99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97338478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193D-6F3A-4F85-A8AD-108CF248EA99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4046447835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8575" y="42863"/>
            <a:ext cx="1217612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2205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8575" y="42863"/>
            <a:ext cx="1217612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 dirty="0"/>
          </a:p>
        </p:txBody>
      </p:sp>
      <p:pic>
        <p:nvPicPr>
          <p:cNvPr id="3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550"/>
            <a:ext cx="12203113" cy="86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1"/>
          <p:cNvSpPr txBox="1">
            <a:spLocks noChangeArrowheads="1"/>
          </p:cNvSpPr>
          <p:nvPr userDrawn="1"/>
        </p:nvSpPr>
        <p:spPr bwMode="auto">
          <a:xfrm>
            <a:off x="423863" y="115888"/>
            <a:ext cx="103520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de-DE" b="1" dirty="0">
                <a:solidFill>
                  <a:schemeClr val="bg1"/>
                </a:solidFill>
                <a:cs typeface="Arial" charset="0"/>
              </a:rPr>
              <a:t>P&amp;S MTI</a:t>
            </a:r>
            <a:br>
              <a:rPr lang="en-GB" altLang="de-DE" b="1" dirty="0">
                <a:solidFill>
                  <a:schemeClr val="bg1"/>
                </a:solidFill>
                <a:cs typeface="Arial" charset="0"/>
              </a:rPr>
            </a:br>
            <a:r>
              <a:rPr lang="en-GB" altLang="de-DE" b="1" dirty="0">
                <a:solidFill>
                  <a:schemeClr val="bg1"/>
                </a:solidFill>
                <a:cs typeface="Arial" charset="0"/>
              </a:rPr>
              <a:t>to enhance Europe´s capability to                    operate in mountainous areas</a:t>
            </a:r>
            <a:endParaRPr lang="de-AT" altLang="de-DE" b="1" dirty="0">
              <a:solidFill>
                <a:schemeClr val="bg1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9221788" y="5876925"/>
            <a:ext cx="241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de-DE" sz="4000" b="1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Thank</a:t>
            </a:r>
            <a:r>
              <a:rPr lang="de-AT" altLang="de-DE" sz="4000" b="1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 </a:t>
            </a:r>
            <a:r>
              <a:rPr lang="en-GB" altLang="de-DE" sz="4000" b="1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You</a:t>
            </a:r>
            <a:endParaRPr lang="en-GB" altLang="de-DE" sz="4000" b="1" dirty="0">
              <a:solidFill>
                <a:schemeClr val="bg1"/>
              </a:solidFill>
              <a:latin typeface="Franklin Gothic Boo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4513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575" y="12700"/>
            <a:ext cx="1217612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 dirty="0"/>
          </a:p>
        </p:txBody>
      </p:sp>
      <p:pic>
        <p:nvPicPr>
          <p:cNvPr id="4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416300"/>
            <a:ext cx="116728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225425"/>
            <a:ext cx="7508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4"/>
          <p:cNvSpPr>
            <a:spLocks noChangeArrowheads="1"/>
          </p:cNvSpPr>
          <p:nvPr userDrawn="1"/>
        </p:nvSpPr>
        <p:spPr bwMode="auto">
          <a:xfrm>
            <a:off x="9336088" y="1570038"/>
            <a:ext cx="296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AT" altLang="de-DE" sz="1400" dirty="0" smtClean="0">
                <a:cs typeface="Times New Roman" panose="02020603050405020304" pitchFamily="18" charset="0"/>
              </a:rPr>
              <a:t>Austrian </a:t>
            </a:r>
            <a:r>
              <a:rPr lang="en-GB" altLang="de-DE" sz="1400" dirty="0" smtClean="0">
                <a:cs typeface="Times New Roman" panose="02020603050405020304" pitchFamily="18" charset="0"/>
              </a:rPr>
              <a:t>Armed</a:t>
            </a:r>
            <a:r>
              <a:rPr lang="de-AT" altLang="de-DE" sz="1400" dirty="0" smtClean="0">
                <a:cs typeface="Times New Roman" panose="02020603050405020304" pitchFamily="18" charset="0"/>
              </a:rPr>
              <a:t> Forces</a:t>
            </a:r>
          </a:p>
          <a:p>
            <a:pPr algn="ctr" eaLnBrk="1" hangingPunct="1">
              <a:defRPr/>
            </a:pPr>
            <a:r>
              <a:rPr lang="de-AT" altLang="de-DE" sz="1400" dirty="0" smtClean="0">
                <a:cs typeface="Times New Roman" panose="02020603050405020304" pitchFamily="18" charset="0"/>
              </a:rPr>
              <a:t>Training </a:t>
            </a:r>
            <a:r>
              <a:rPr lang="en-GB" altLang="de-DE" sz="1400" dirty="0" smtClean="0">
                <a:cs typeface="Times New Roman" panose="02020603050405020304" pitchFamily="18" charset="0"/>
              </a:rPr>
              <a:t>Coordination</a:t>
            </a:r>
            <a:r>
              <a:rPr lang="de-AT" altLang="de-DE" sz="1400" dirty="0" smtClean="0">
                <a:cs typeface="Times New Roman" panose="02020603050405020304" pitchFamily="18" charset="0"/>
              </a:rPr>
              <a:t> Division</a:t>
            </a:r>
            <a:endParaRPr lang="de-AT" altLang="de-DE" sz="1400" dirty="0" smtClean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28575" y="1525587"/>
            <a:ext cx="296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Armed Forces of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Montenegro</a:t>
            </a:r>
            <a:endParaRPr lang="en-US" altLang="de-DE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28058"/>
            <a:ext cx="946438" cy="11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6931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309563"/>
            <a:ext cx="6080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3B22-C721-43D9-BDF4-58276C86C515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113418984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E971-7A53-462C-91EF-15CE32ED9D40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86743"/>
            <a:ext cx="790855" cy="9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9946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309563"/>
            <a:ext cx="6080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324-EA71-4381-A1B8-590AB9A235D3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63388456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2FC1-BF36-4F9D-9146-BC821BB113DD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67086706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CB14-3D91-4415-885B-05F314F9121B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86743"/>
            <a:ext cx="790855" cy="9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3310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309563"/>
            <a:ext cx="6080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26C3-D2D4-457F-8EFC-FA3B36B0FEAD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85173906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CB14-3D91-4415-885B-05F314F9121B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50282894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73250" y="1989138"/>
            <a:ext cx="95043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z="18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de-AT" altLang="de-DE" sz="1800" dirty="0" smtClean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71663" y="3644900"/>
            <a:ext cx="960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dirty="0" smtClean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90650" y="404813"/>
            <a:ext cx="9698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412875"/>
            <a:ext cx="103695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6163" y="6581775"/>
            <a:ext cx="720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1CC87-BC8D-402F-B7E6-FDDB5F30B194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4" descr="C:\Users\xxaw\Desktop\PPT\mti_logo_viertelkreis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3498850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28" r:id="rId6"/>
    <p:sldLayoutId id="2147484029" r:id="rId7"/>
    <p:sldLayoutId id="2147484036" r:id="rId8"/>
    <p:sldLayoutId id="2147484042" r:id="rId9"/>
    <p:sldLayoutId id="2147484030" r:id="rId10"/>
    <p:sldLayoutId id="2147484037" r:id="rId11"/>
    <p:sldLayoutId id="2147484043" r:id="rId12"/>
    <p:sldLayoutId id="2147484038" r:id="rId13"/>
    <p:sldLayoutId id="2147484039" r:id="rId1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b="1">
          <a:solidFill>
            <a:schemeClr val="tx1"/>
          </a:solidFill>
          <a:latin typeface="Franklin Gothic Book" panose="020B05030201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chemeClr val="tx1"/>
          </a:solidFill>
          <a:latin typeface="Franklin Gothic Book" panose="020B05030201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983432" y="2132856"/>
            <a:ext cx="10363200" cy="1800150"/>
          </a:xfrm>
        </p:spPr>
        <p:txBody>
          <a:bodyPr/>
          <a:lstStyle/>
          <a:p>
            <a:pPr algn="ctr" eaLnBrk="1" hangingPunct="1"/>
            <a:r>
              <a:rPr lang="de-AT" altLang="de-DE" sz="3600" dirty="0" smtClean="0"/>
              <a:t>2025 Expert Talks</a:t>
            </a:r>
            <a:r>
              <a:rPr lang="de-AT" altLang="de-DE" sz="3600" dirty="0"/>
              <a:t/>
            </a:r>
            <a:br>
              <a:rPr lang="de-AT" altLang="de-DE" sz="3600" dirty="0"/>
            </a:br>
            <a:r>
              <a:rPr lang="de-AT" altLang="de-DE" sz="2800" dirty="0">
                <a:solidFill>
                  <a:srgbClr val="000000"/>
                </a:solidFill>
              </a:rPr>
              <a:t>8 – 11 April </a:t>
            </a:r>
            <a:r>
              <a:rPr lang="de-AT" altLang="de-DE" sz="2800" dirty="0" smtClean="0">
                <a:solidFill>
                  <a:srgbClr val="000000"/>
                </a:solidFill>
              </a:rPr>
              <a:t>2025</a:t>
            </a:r>
            <a:r>
              <a:rPr lang="de-AT" altLang="de-DE" sz="2800" dirty="0">
                <a:solidFill>
                  <a:srgbClr val="000000"/>
                </a:solidFill>
              </a:rPr>
              <a:t/>
            </a:r>
            <a:br>
              <a:rPr lang="de-AT" altLang="de-DE" sz="2800" dirty="0">
                <a:solidFill>
                  <a:srgbClr val="000000"/>
                </a:solidFill>
              </a:rPr>
            </a:br>
            <a:r>
              <a:rPr lang="de-AT" altLang="de-DE" sz="2800" dirty="0" err="1" smtClean="0">
                <a:solidFill>
                  <a:srgbClr val="000000"/>
                </a:solidFill>
              </a:rPr>
              <a:t>Kolašin</a:t>
            </a:r>
            <a:r>
              <a:rPr lang="de-AT" altLang="de-DE" sz="2800" dirty="0" smtClean="0">
                <a:solidFill>
                  <a:srgbClr val="000000"/>
                </a:solidFill>
              </a:rPr>
              <a:t>, Montenegro</a:t>
            </a:r>
            <a:endParaRPr lang="en-GB" altLang="de-DE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920750" y="1844824"/>
            <a:ext cx="10363200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baseline="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AT" altLang="de-DE" sz="3600" kern="0" dirty="0" err="1" smtClean="0">
                <a:solidFill>
                  <a:srgbClr val="000000"/>
                </a:solidFill>
              </a:rPr>
              <a:t>Introduction</a:t>
            </a:r>
            <a:r>
              <a:rPr lang="de-AT" altLang="de-DE" sz="3600" kern="0" dirty="0" smtClean="0">
                <a:solidFill>
                  <a:srgbClr val="000000"/>
                </a:solidFill>
              </a:rPr>
              <a:t>- &amp; </a:t>
            </a:r>
            <a:r>
              <a:rPr lang="de-AT" altLang="de-DE" sz="3600" kern="0" dirty="0" err="1" smtClean="0">
                <a:solidFill>
                  <a:srgbClr val="000000"/>
                </a:solidFill>
              </a:rPr>
              <a:t>Adminbriefing</a:t>
            </a:r>
            <a:endParaRPr lang="de-AT" altLang="de-DE" sz="3600" kern="0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AT" altLang="de-DE" dirty="0"/>
              <a:t>2025 Expert Talks</a:t>
            </a:r>
            <a:r>
              <a:rPr lang="de-AT" altLang="de-DE" sz="3600" dirty="0"/>
              <a:t/>
            </a:r>
            <a:br>
              <a:rPr lang="de-AT" altLang="de-DE" sz="3600" dirty="0"/>
            </a:br>
            <a:r>
              <a:rPr lang="de-AT" altLang="de-DE" sz="3200" dirty="0">
                <a:solidFill>
                  <a:srgbClr val="000000"/>
                </a:solidFill>
              </a:rPr>
              <a:t>8 – 11 April 2025</a:t>
            </a:r>
            <a:br>
              <a:rPr lang="de-AT" altLang="de-DE" sz="3200" dirty="0">
                <a:solidFill>
                  <a:srgbClr val="000000"/>
                </a:solidFill>
              </a:rPr>
            </a:br>
            <a:r>
              <a:rPr lang="de-AT" altLang="de-DE" sz="3200" dirty="0" err="1">
                <a:solidFill>
                  <a:srgbClr val="000000"/>
                </a:solidFill>
              </a:rPr>
              <a:t>Kolašin</a:t>
            </a:r>
            <a:r>
              <a:rPr lang="de-AT" altLang="de-DE" sz="3200" dirty="0">
                <a:solidFill>
                  <a:srgbClr val="000000"/>
                </a:solidFill>
              </a:rPr>
              <a:t>, Montenegro</a:t>
            </a:r>
            <a:endParaRPr lang="de-AT" altLang="de-DE" sz="3200" kern="0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AT" altLang="de-DE" sz="3600" kern="0" dirty="0" smtClean="0"/>
              <a:t/>
            </a:r>
            <a:br>
              <a:rPr lang="de-AT" altLang="de-DE" sz="3600" kern="0" dirty="0" smtClean="0"/>
            </a:br>
            <a:endParaRPr lang="de-DE" altLang="de-DE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902463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784949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4581712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562543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mti_pc_template">
  <a:themeElements>
    <a:clrScheme name="Edelweiss Raid 2015 6 JgBr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all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elweiss Raid 2015 6 JgBr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master_mti_ewr_cap_template</Template>
  <TotalTime>0</TotalTime>
  <Words>30</Words>
  <Application>Microsoft Office PowerPoint</Application>
  <PresentationFormat>Breitbild</PresentationFormat>
  <Paragraphs>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Times New Roman</vt:lpstr>
      <vt:lpstr>Wingdings</vt:lpstr>
      <vt:lpstr>master_mti_pc_template</vt:lpstr>
      <vt:lpstr>2025 Expert Talks 8 – 11 April 2025 Kolašin, Montenegro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xxaw</dc:creator>
  <cp:lastModifiedBy>xg6i</cp:lastModifiedBy>
  <cp:revision>86</cp:revision>
  <cp:lastPrinted>2024-04-15T13:57:26Z</cp:lastPrinted>
  <dcterms:created xsi:type="dcterms:W3CDTF">2017-07-10T11:46:22Z</dcterms:created>
  <dcterms:modified xsi:type="dcterms:W3CDTF">2025-03-31T09:59:42Z</dcterms:modified>
</cp:coreProperties>
</file>